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256" r:id="rId2"/>
    <p:sldId id="334" r:id="rId3"/>
    <p:sldId id="257" r:id="rId4"/>
    <p:sldId id="258" r:id="rId5"/>
    <p:sldId id="259" r:id="rId6"/>
    <p:sldId id="260" r:id="rId7"/>
    <p:sldId id="336" r:id="rId8"/>
    <p:sldId id="261" r:id="rId9"/>
    <p:sldId id="262" r:id="rId10"/>
    <p:sldId id="263" r:id="rId11"/>
    <p:sldId id="337" r:id="rId12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73" autoAdjust="0"/>
    <p:restoredTop sz="90929"/>
  </p:normalViewPr>
  <p:slideViewPr>
    <p:cSldViewPr>
      <p:cViewPr varScale="1">
        <p:scale>
          <a:sx n="72" d="100"/>
          <a:sy n="72" d="100"/>
        </p:scale>
        <p:origin x="53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6FC16AF8-65FF-4916-8CA1-450E0B5A4BF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D0788641-F78F-4BAE-B18D-C0EE2865847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7E385388-4B45-4AC2-9C43-9B9437F7DB2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1343FFFB-717A-480B-A950-1838AA85D6A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AE5A5AF-9457-4D3C-86FD-E87FA02D05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061">
    <iact:property name="dataType"/>
    <iact:actionData xml:id="d0">
      <inkml:trace xmlns:inkml="http://www.w3.org/2003/InkML" xml:id="stk0" contextRef="#ctx0" brushRef="#br0">4843 5365 0,'0'0'10,"0"0"-7,0 0 6,0 0 2,0 0-3,62 0 1,-12 0 0,28 5 1,9-5-1,-8 0 1,-9-5-1,-4 1 3,13 0-4,24 0 1,21 0 0,17-4-1,-13-1 3,-16 1 0,-4 4-4,12 4 3,24 4-2,-3-8 2,-9 0-1,1 0 1,8-1-1,12 10 0,8 3 1,9 0-1,7 0 0,1-3 1,4-5-1,17 0 0,12-5 1,21-7-2</inkml:trace>
    </iact:actionData>
  </iact:action>
  <iact:action type="add" startTime="45252">
    <iact:property name="dataType"/>
    <iact:actionData xml:id="d1">
      <inkml:trace xmlns:inkml="http://www.w3.org/2003/InkML" xml:id="stk1" contextRef="#ctx0" brushRef="#br0">4719 7088 0,'0'0'3,"0"0"-3,0 0 9,0 0 1,0 0 0,0 0-2,0 0 2,0 0-1,0 0 0,0 0 1,49 29-1,-28-21 0,12 0 0,21 1 1,20-1-1,22-4 1,-1 0-2,-8 0 4,-9 0-2,-3 1-1,-1 3 1,9-4-1,16 0 0,9 0 1,4-4-2,-5-4 2,-8 4 1,5 0-3,8 0 2,8 4-2,4 0 2,-13 1-1,-7-1 0,-5 0 2,13 0-3,16 0 2,9-4-1,-13 0 0,-8 0 1,-5 4-2,13 0 3,9 1-3,3-1 3,-16 0-3,-12 0 2,-5 0-1,17 4 0,13 1 0,-1-5 1,-8-4-1,0 0 1,0 4 0,17 0-2,0-4 2,-5-4-1,-20 0-1,-12 0 3,3 4-3,13 4 2,8-4-1,-4-4 1,-4 0-1,0-1 0,5 1 1,15 0-2,-3 0 2,-9-4-1,-16-1 2,-5 1-2,9 4-2,12 0 2,9 0 0,-5-5 1,9 1-1,4-4 0,4-1 0,-4 1 0,-13-1 1,-16 5 2,-4-4-5,12-1 2,12 5 0,5 0 1,-9-1-1,5 1 0,8-8 1,8-1-1,8-4 0,-12 1 0</inkml:trace>
    </iact:actionData>
  </iact:action>
  <iact:action type="add" startTime="88617">
    <iact:property name="dataType"/>
    <iact:actionData xml:id="d2">
      <inkml:trace xmlns:inkml="http://www.w3.org/2003/InkML" xml:id="stk2" contextRef="#ctx0" brushRef="#br0">4371 8897 0,'0'0'1,"0"0"-1,0 0 7,0 0 2,0 0 0,0 0 1,0 0-1,0 0 0,42-21 1,-26 17-1,5 0 1,0 0-1,12 0 0,8 0 1,4-5-1,-11 1 0,3 0 0,0 0 1,-4-1-1,0 5 0,4 4 1,5 0 2,20 4-2,12 0-1,22 1 0,-5-5 1,-13-5-1,-7 1 1,-9 0-1,-9 0 0,-3 4 1,4 0-1,8 4-3,8 0 4,9 0-1,-1 1 0,-3-1 1,-9-4-1,-4-4 2,0-1-3,4 1 1,5 4 1,11 0-1,18 0 1,7-4-1,1-4 0,-5-5 0,-12 1 1,9 4-1,11-1 0,14 1 1,7-8-2,-20-1 2,-13 5 0,-16-1-1,4 9 1,16 0-1,9 0 0,-5-5 0,-7 1 0,-14 4 1,-3 0-1,12 0 0,25-4 1,17-9-2,4-4 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325">
    <iact:property name="dataType"/>
    <iact:actionData xml:id="d0">
      <inkml:trace xmlns:inkml="http://www.w3.org/2003/InkML" xml:id="stk0" contextRef="#ctx0" brushRef="#br0">10950 3867 0,'0'0'3,"0"0"-2,0 0 6,58-9 2,-25 1 1,4 0-1,4-9 0,9 9 1,-5 0 0,26 8-2,24-9 2,21 1 0,12 0-1,-12 0 0,12 8 0,13 8 1,8-8-1,0-8 1,-13 8-1,-3 0 0,3 0 1,5 0-2,8 0 2,-4 0-1,12 8 0,-4 0 1,4-8 0,-8 0 0,-12 0 0,-22 8-1,1 1 0,0-1 0,-17-8 0,-12 0 1,-16 0-1,-13 0 0,-9-8 2,-12 8 0,-8-9-4,-8 9 2,-4 0 0,-5 0 1,0 0-2,-7 0 2,-1 0 0,-4 0-3,0 0 3,0 0 0,-137 25 0,-37-8-1,-32-1 0,3-7 1,8-1-2,-3 0 3,7 0-2,14-8 0,3 0-1,8 0 2,1-8 0,-9 0-1,0 0 0,5 8 6,3 0-10,-8 8 5,9-8-3,24 8 3,38 0-1,24 1 1,21-9-1,13 8 0,16-8 1,16 0-2,9 0 2,4 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6616">
    <iact:property name="dataType"/>
    <iact:actionData xml:id="d0">
      <inkml:trace xmlns:inkml="http://www.w3.org/2003/InkML" xml:id="stk0" contextRef="#ctx0" brushRef="#br0">16994 5034 0,'0'0'3,"0"0"-3,0 0 10,0 0 0,0 0 0,0 0-3,0 0 2,0 0 0,0 0 1,17 42-1,-5-30 1,13 0-1,12 5 0,17 0 0,8-5 1,4-8-1,-4-4 1,0-4-1,-4-4 3,-4-1-5,-21 5 3,4 4-1,-12 0 0,4 4 0,4 1 1,5-1-1,3-4 0,4 0 1,5 0 0,4 0-1,4-4 0,0-1 0,0 1 1,-5 0-1,1 0 0,-4 0 1,-5 0-1,1 4 0,-1 0 1,1 0-2,4 0 3,12-4 2,8-5-8,4-3 4,1-1 0,-9 1 2,-8 4-2,-8 4-1,-5-1 2,-3 5-1,-1 0 0,0 0 1,5 0 0,4-4-2,7-4 2,1 0-1,4-1 0,-4-3 1,0 4 0,-8 4-1,-9-1 0,-3 5 0,-5 5 0,4-1 1,8 0-1,-7 0 0,3 0 2,4 0-3,1-4 2,4 0-1,3 0 1,1 0 2,4 0-7,-8 0 6,4 4-2,-5 1 0,-3-1 0,-5 4 1,-4 0-1,5 1 0,-1-5 1,0 0-1,1 0 1,-1 0-2,5 0 2,3 0 1,5 1-4,0-5 3,0 0-1,0 0 1,-5 0-1,-7 0 1,-9 0-1,0 0 0,-4 0 0,0 0 1,0 0-1,-5 4 0,1 0 0,-4-4 1,-5 0 0,-3 0-2,-5 0 2,-4 0-1</inkml:trace>
    </iact:actionData>
  </iact:action>
  <iact:action type="add" startTime="38168">
    <iact:property name="dataType"/>
    <iact:actionData xml:id="d1">
      <inkml:trace xmlns:inkml="http://www.w3.org/2003/InkML" xml:id="stk1" contextRef="#ctx0" brushRef="#br0">17073 5510 0,'0'0'6,"0"0"7</inkml:trace>
    </iact:actionData>
  </iact:action>
  <iact:action type="add" startTime="38252">
    <iact:property name="dataType"/>
    <iact:actionData xml:id="d2">
      <inkml:trace xmlns:inkml="http://www.w3.org/2003/InkML" xml:id="stk2" contextRef="#ctx0" brushRef="#br0">17425 5539 0,'0'0'7,"0"0"2,0 0 0,57-4 1,-19 8 0,7 5-2,13-1 1,21-4 1,12-4-1,4-8 1,-4-1-1,-12 9 0,-9 0 0,-4 5 1,9 3 0,3-8-1,9-4 0,8-9 1,0-3-1,-16 3 1,-13 5-2,-12 4 2,-4 4 0,-5 0-2,9 0 2,4 0-1,4 0 1,8-4-1,5-5 0,-5 1 1,-12 0-1,-4 0 0,-9 3 1,-3 5-1,3 5 1,13 3-1,12-4-1,13 0 2,12-4 0,-8-4-1,-4 0 0,-9 0 1,-3 4-1,3 8 0,9 0 2,12 1-3,9-5 1,-1-8 0,5-5 1,-1 1 0,9 0-2</inkml:trace>
    </iact:actionData>
  </iact:action>
  <iact:action type="add" startTime="71235">
    <iact:property name="dataType"/>
    <iact:actionData xml:id="d3">
      <inkml:trace xmlns:inkml="http://www.w3.org/2003/InkML" xml:id="stk3" contextRef="#ctx0" brushRef="#br0">13486 5254 0,'0'0'2,"0"0"0,0 0 9,0 0-4,0 0 3,0 0 0,0 0-2,0 0 2,0 0-1,0 0 1,45 0-2,-32 0 2,7 0-1,9 0 1,4 0-1,13 0 0,4-5 1,-1-3-1,1 0 0,-5-5 1,-3 1 0,-5 0 1,0-1 1,-4 5-5,0 4 2,1 0 2,-1 4 0,0 0-4,4 4 2,0 0 0,0 0 1,5-4-1,-1 0 1,1 0-2,-1 0 3,0 0-3,1-4 2,-1 0-1,0 0 0,-3-5 1,3 5-1,-8 0 1,4 0-1,1 4 1,3 4-2,0 0 2,1 0-1,-1 5 0,1-1 1,-1-4-1,4 0 2,-3 0-3,-1-4 2,5 0-2,3-4 1,1-4 0,4 0 0,-5-1 1,-3 5-1,-5 4 1,1 0-2,-1 4 2,5 5-1,-1-1 0,1 0 1,-1 1 1,1-5-1,-5 0-2,-4-4 2,-4 0-1,0 0 1,0-4-1,1 0 0,-5-5 0,-1 1 1,-3 0 1,0 4-4,0-1 3,0 1-4,0 4 4,-1 0-1,1 4 0,-4 1 0,0-1 1,-1 0 3,1 0 0,4 4-6,-13-4 7,5 5-11,-5-5 4,1 0 5,3 0-5,-12 0 1,5 0 2,-1 0-2,0 1 2,-4-1-2,0 0 2,1 0-1,-1 0 0,0 0 1,0 0 0,0-4-2,0 0 2,5 0-1,-9 5 0,4-1 1,0 0-1,4 0 0,13 4 1</inkml:trace>
    </iact:actionData>
  </iact:action>
  <iact:action type="add" startTime="136546">
    <iact:property name="dataType"/>
    <iact:actionData xml:id="d4">
      <inkml:trace xmlns:inkml="http://www.w3.org/2003/InkML" xml:id="stk4" contextRef="#ctx0" brushRef="#br0">13366 1647 0,'0'0'3,"0"0"-3,0 0 9,0 0 1,0 0-2,66 9 2,-8-1-1,21-16 0,24-9 1,5-16-1,-13-25 2,-17 0-3,-24 0 2,-17 8-1,-8-8 0,-12 9 0,-5-1 1,-12 9-1,-16-1 1,-26 1-1,-36 8 0,-26 0 0,1 24 1,24 9-1,-3 25 0,-14 50 1,-7 49-1,12 25 0,33-17 1,41-16 0,17-25-2,9 9 2,16-1-1,12-8 0,4-8 1,25-17-1,25 1 0,25-18 1,8-7-1,0-26 0,1-7 1,28-18-1,29-24 0</inkml:trace>
    </iact:actionData>
  </iact:action>
  <iact:action type="add" startTime="137298">
    <iact:property name="dataType"/>
    <iact:actionData xml:id="d5">
      <inkml:trace xmlns:inkml="http://www.w3.org/2003/InkML" xml:id="stk5" contextRef="#ctx0" brushRef="#br0">14864 1813 0,'0'0'4,"70"17"6,21-1-1,29 1-1,12 8 2,9-1 2,4-7-5,4-9 3,-9-8-1,-11-8 1,-18 0-2,-7-1 2</inkml:trace>
    </iact:actionData>
  </iact:action>
  <iact:action type="add" startTime="137546">
    <iact:property name="dataType"/>
    <iact:actionData xml:id="d6">
      <inkml:trace xmlns:inkml="http://www.w3.org/2003/InkML" xml:id="stk6" contextRef="#ctx0" brushRef="#br0">15641 1531 0,'0'0'7,"0"0"2,100 34 0,11-10 1,34 10-1,0-1 2,-8 0-2,-34 0 0,-24-17 0,-30 1 1,-20 0-1,-21-9 0,-16 8 0,-33 34 1,-83 50 1,-67 24-2,-7 0-1,45-50 1,70-32 0</inkml:trace>
    </iact:actionData>
  </iact:action>
  <iact:action type="add" startTime="138253">
    <iact:property name="dataType"/>
    <iact:actionData xml:id="d7">
      <inkml:trace xmlns:inkml="http://www.w3.org/2003/InkML" xml:id="stk7" contextRef="#ctx0" brushRef="#br0">17243 1805 0,'0'0'18,"0"0"-17,53 8 4,1-8 4,25 0 1,12 0-1,12-8 1,1-1 1,-13-15 0,-21 7-3,-16-8 3,-17 0-3,-8 1 4</inkml:trace>
    </iact:actionData>
  </iact:action>
  <iact:action type="add" startTime="138420">
    <iact:property name="dataType"/>
    <iact:actionData xml:id="d8">
      <inkml:trace xmlns:inkml="http://www.w3.org/2003/InkML" xml:id="stk8" contextRef="#ctx0" brushRef="#br0">17838 1217 0,'0'0'8,"0"0"-1,-78 0 4,-22 41-3,-49 67 1,-12 49 2,54-8-3,53 0 2,41-24-1,46-1 0,42 0 0,41-8 1,37-17-1,16-41 0,-3-41 2,-5-34-3</inkml:trace>
    </iact:actionData>
  </iact:action>
  <iact:action type="add" startTime="138876">
    <iact:property name="dataType"/>
    <iact:actionData xml:id="d9">
      <inkml:trace xmlns:inkml="http://www.w3.org/2003/InkML" xml:id="stk9" contextRef="#ctx0" brushRef="#br0">19096 1672 0,'0'0'6,"0"0"4,41 0-1,38 9-1,74 7 2,62 1 0,13-1 3,-25 1-6,-46-17 2,-41-9 0,-34 9 0,-28-8 0,-25 8 0</inkml:trace>
    </iact:actionData>
  </iact:action>
  <iact:action type="add" startTime="139126">
    <iact:property name="dataType"/>
    <iact:actionData xml:id="d10">
      <inkml:trace xmlns:inkml="http://www.w3.org/2003/InkML" xml:id="stk10" contextRef="#ctx0" brushRef="#br0">19754 1349 0,'0'0'6,"0"0"8,4 91-9,4 50 4,5 66 0,-1 17 2,1-42-2,-1-58 0,0-41 1,-3-42-1</inkml:trace>
    </iact:actionData>
  </iact:action>
  <iact:action type="add" startTime="139384">
    <iact:property name="dataType"/>
    <iact:actionData xml:id="d11">
      <inkml:trace xmlns:inkml="http://www.w3.org/2003/InkML" xml:id="stk11" contextRef="#ctx0" brushRef="#br0">21554 1846 0,'0'0'8,"0"0"1,74 17 0,-8-9 1,13-8-1,0-8 1,-9-17-1,-25-17 1,-28-7-1,-25-9 2,-34-17-3,-45-8 2,-28 34-2,-5 41 2,-9 41 0,9 33-1,17 33 1,37 17-2,33 0 2,45-8-1,46 16 0,62 8 1,66 1-1,29-50 1,-4-50-1,21-50 0,37-32 0</inkml:trace>
    </iact:actionData>
  </iact:action>
  <iact:action type="add" startTime="148216">
    <iact:property name="dataType"/>
    <iact:actionData xml:id="d12">
      <inkml:trace xmlns:inkml="http://www.w3.org/2003/InkML" xml:id="stk12" contextRef="#ctx0" brushRef="#br0">17896 1275 0,'0'0'3,"0"0"-3,0 0 9,0 0-1,0 0 2,0 0-1,0 0 1,50 8-1,-29 0 0,8 1 0,4-1 1,0 8-1,4 1 1,-12 8-1,-5-9 0,-7 1 1,-1 0-1,-12-9 0,0-8 0,-29 50 1,-20-9-1,-22 17 1,1-8-1,12-17 1,17 0-2,16-17 1,8-7 2</inkml:trace>
    </iact:actionData>
  </iact:action>
  <iact:action type="add" startTime="149103">
    <iact:property name="dataType"/>
    <iact:actionData xml:id="d13">
      <inkml:trace xmlns:inkml="http://www.w3.org/2003/InkML" xml:id="stk13" contextRef="#ctx0" brushRef="#br0">17032 2716 0,'0'0'7,"0"0"2,0 0 0,0 0 1,0 0-1,0 0 0,0 0 1,0 0-1,62 24 0,-13-15 0,26-9 1,24 8 2,38 0-6,36 1 5,18-9 0,11 0-2</inkml:trace>
    </iact:actionData>
  </iact:action>
  <iact:action type="add" startTime="149967">
    <iact:property name="dataType"/>
    <iact:actionData xml:id="d14">
      <inkml:trace xmlns:inkml="http://www.w3.org/2003/InkML" xml:id="stk14" contextRef="#ctx0" brushRef="#br0">19137 2798 0,'0'0'6,"0"0"4,0 0-1,0 0-1,0 0 1,38 42 1,11-17-1,26-1 0,20-7 1,0-9-1,4 1 2,5-1-3,12 0 1,20 0 1,5 1-1,-17-18 1,-21 9-1,-20 0 0</inkml:trace>
    </iact:actionData>
  </iact:action>
  <iact:action type="add" startTime="150653">
    <iact:property name="dataType"/>
    <iact:actionData xml:id="d15">
      <inkml:trace xmlns:inkml="http://www.w3.org/2003/InkML" xml:id="stk15" contextRef="#ctx0" brushRef="#br0">21376 2997 0,'0'0'19,"0"0"-16,0 0 0,0 0 6,0 0 0,0 0 0,0 0 1,45 0-1,-8 0 0,34-8 0,32 0 1,50-1-1,29 1 2,17 0 0,-9 8-1,-28 0-2,-30 0 2,-12 8-1</inkml:trace>
    </iact:actionData>
  </iact:action>
  <iact:action type="add" startTime="157172">
    <iact:property name="dataType"/>
    <iact:actionData xml:id="d16">
      <inkml:trace xmlns:inkml="http://www.w3.org/2003/InkML" xml:id="stk16" contextRef="#ctx0" brushRef="#br0">17011 2492 0,'0'0'3,"0"0"-2,0 0 7,0 0 2,0 0-2,0 0 4,0 0-5,0 0 2,0 0 1,0 0-1,0 0 1,0 0-1,0 0 0,-29 41 1,29-32-1,0-9 0,0 8 0,0 0 1,4 1 0,4-1-2,1 8 1,3-7 1,5-1 0,7 0-1,5 1 0,4-1 0,9-8 0,-1 0 1,5 0-1,-1 0 1,-3-8-2,-1 8 3,-4 0-3,-4 0 3,0 0 3,0 8-8,1 0 3,-1 0 1,0 1 0,0-1-2,-4-8 2,0 8-1,0-8 1,0 0-1,4 0 0,4 0 0,4-8 0,1 8 1,3-8 2,-12 8-3,5-9-2,-18 9 3,5-8-2,4 8 2,4-8 0,9 0-2</inkml:trace>
    </iact:actionData>
  </iact:action>
  <iact:action type="add" startTime="158470">
    <iact:property name="dataType"/>
    <iact:actionData xml:id="d17">
      <inkml:trace xmlns:inkml="http://www.w3.org/2003/InkML" xml:id="stk17" contextRef="#ctx0" brushRef="#br0">21305 2600 0,'0'0'6,"0"0"3,0 0 0,0 0 0,0 0 3,0 0-6,0 0 4,0 0-1,0 0 0,0 0 2,0 0-3,0 0 1,0 0 1,0 0-1,5 41 1,3-33-2,8-8 2,13 9-1,17-9 0,16-9 1,8 1-1,5 0 0,-1 16 1,9-8 1,8 8-1,4-16-1,4 0 1,-8-9-2,-12 1 3,-25-1-1,-9 17-2,-3-8 1,-13 8 2,0 8-3,0-8 2,0 8-1,-1-8 0,-3 9 0,-4-9 1,0-9-1,-1 1 0</inkml:trace>
    </iact:actionData>
  </iact:action>
  <iact:action type="add" startTime="185313">
    <iact:property name="dataType"/>
    <iact:actionData xml:id="d18">
      <inkml:trace xmlns:inkml="http://www.w3.org/2003/InkML" xml:id="stk18" contextRef="#ctx0" brushRef="#br0">16899 2832 0,'0'0'2,"0"0"-2,0 0 7,0 0 3,50 8-1,-5-8 1,21 0-1,21-8 0,17-9 0,-5 9 2,-8-1-3,-8 1 2,4 8-1,16 0 0,-4-8 1,5 0-1,-13-1 0,-21 1 0,-8 0 1,-4-9-1</inkml:trace>
    </iact:actionData>
  </iact:action>
  <iact:action type="add" startTime="186041">
    <iact:property name="dataType"/>
    <iact:actionData xml:id="d19">
      <inkml:trace xmlns:inkml="http://www.w3.org/2003/InkML" xml:id="stk19" contextRef="#ctx0" brushRef="#br0">21156 2674 0,'0'0'6,"0"0"8,0 0-8,0 0 2,0 0 1,0 0 0,0 0 1,0 0-1,0 0 0,58 58 1,-16-41-1,20-1 1,21-7-1,20-1 0,5 0 2,-1 0-3,5 17 2,4-8-1,-5-9 1,1 0-2,-4-8 2,-9 0-1,-16 0 1,-9 9-1,-8-1 0,-12 0 1,-8 0-1,-13-8 0,-8 9 1,-5-9-1,-7 0-1,-5 0 2,-4 0 0,0 0-2,-4 0 2,0 0-1,0 0 0,0 0 1,-153-58 0,21 41-1,-34 17 0,17 0 1,9 9-1,3 15 0,13-7 1,21 8-2,28-9 2,30-7-1,16-9 1,8 8-1,9-8 0,7 0 0,5 0 0,0 0 1,0 0-1,0 0 1,158-8-1,-47 16 2,26-8-3,8 8 1,-5-16 1,-20 8-1,-33-8 0,-21 8 0,-20 0 1,-9 0 2,-12 0-6,0 0 4,-13 0-1,1-9 0,-9 9 0,-4-8 0,0 8 1,0 0-1,-162-58 1,26 42 0,3-1-2,13 9 2,17 8-1,4 8 1,16 9-1,21-1 0,21-8 1,16 1-1,12-9-1,13 0 2,0 0-1,0 0 1,0 0-1,178-9 1,-37 1-1,33-8 1,-21 7-1,-25 9 0</inkml:trace>
    </iact:actionData>
  </iact:action>
  <iact:action type="add" startTime="203333">
    <iact:property name="dataType"/>
    <iact:actionData xml:id="d20">
      <inkml:trace xmlns:inkml="http://www.w3.org/2003/InkML" xml:id="stk20" contextRef="#ctx0" brushRef="#br0">14148 2848 0,'0'0'2,"0"0"1,0 0 7,0 0 1,0 0-4,-58-16 1,-25 7 2,-37 9-1,-29-8 1,13 0 0,-1 8 1,-8-9-2,9 1 1,16 0-1,25-17 4,16 0-7,13-8 1,4-8 2,0-1 2,0-7-3,0-1 1,4-8 0,12-8 1,17-17-1,17-8 1,12 0-2,8-25 2,9-8 0,7-9-1,10-8 0,-1-8 1,-4 17-1,0 8 0,-1 16 1,1 25-1,0 25 0,5 8 1,7 1 1,21-1-3,17 0 0,7-8 2,-3 17-1,-4 16 1,4 0 0,8 9-2,12-1 2,5 9-1,3 0 0,-3 8 1,-1 8-2,9 0 1,0 0 1,0 1 0,-8 7-1,-9 1 0,-8-1 1,-13 9-1,-11 0 0,-5 0 0,-4 0 1,4 8 0,4 8-1,4 9 0,1 16 0,-5 1 1,-8 15-2,-13 1 2,-8 0-1,-12 8 1,-8-16-1,-5-1 1,1-8-1,-5-8 0,-8 0 1,-8 8-1,-17 26 0,-17-1 0,-7 0 1,-5-17-2,-4 1 2,-8 8 0,-9-9 0,-7 9-2,-18 0 1,-15 0 1,-18-9-1,-20-8 0,-8-16 1,-9-9-1,-4 1 0,1-9 1,7-8-1,17-9 1,8-7-2,26-9 1,15-25 2,22-17-3</inkml:trace>
    </iact:actionData>
  </iact:action>
  <iact:action type="add" startTime="205431">
    <iact:property name="dataType"/>
    <iact:actionData xml:id="d21">
      <inkml:trace xmlns:inkml="http://www.w3.org/2003/InkML" xml:id="stk21" contextRef="#ctx0" brushRef="#br0">16804 3163 0,'0'0'6,"0"0"4,0 0-2,0 0 2,0 0-1,83-33 0,8 16 1,33-16 2,12 0-3,-3 0 1,-22 16 0,1 9-1,12 0-1,13 8 3,8 0-3,8 8 4,-8 8-6,3-7 5,-3-1-2,-4 0 0,-5-8 1,-7 0-2,7 9 2,-7-9-1,3 0 2,4-9-4,1 9 3,0 0-1,-9 9 0,0-18 1,4 1-1,1 8 0,-9-8 1,0 8 1,0 0-4,9 0 5,7-9-5,9 9 2,4 0 1,0 0-1,-4 0 1,0-8-2,0 8 3,-4 0-2,-4 0 0,-17-8 0,-12 0 0,-21-1 2,-21 9-3,-20-8 2,-13 8-1,-12 0 0,-9 0 0,-3 0 1,-5 0-3,-4 0 1,0 0 2,-4 0 0,0 0-2,0 0 3,-83-33-2,-37 8-1,-70 0 2,-42 0-1,-8 1 1,-8 24 2,-13 8-6,9 8 3,-21 1 1,17-1 0,-5 1-1,-12 0-1,4-9 3,-29 8-3,4 1 1,0 0 1,-8-9-1,38 8 1,15 1-1,34-9 0,29 9 1,25-9-2,24-8 3,42 0-2,12 0 0,34 0 0,16 0 0,12-8 1,8 8-1,9 0 0,4 0 0,0 0 0,0 0 1,137 0 0,12-8-1,58-1 0,37 9 1,8-8 0,13-9-2,-13 9 2,1-8-1,-5-1 1,-12 9-1,-9-1 0,-3-7 0,-1 8 0,1-1 1,-1 1 0,-12 8 0,-12 0-2,-9 0 1,-12 0 0,-9 0 1,-7 0-1,-13 0 0,-9 0 1,-15 0-1,-10 0 1,-7 0-1,-9-8 0,-12-1 0,-12 1 1,-9-17-1</inkml:trace>
    </iact:actionData>
  </iact:action>
  <iact:action type="add" startTime="220104">
    <iact:property name="dataType"/>
    <iact:actionData xml:id="d22">
      <inkml:trace xmlns:inkml="http://www.w3.org/2003/InkML" xml:id="stk22" contextRef="#ctx0" brushRef="#br0">5720 6322 0,'0'0'2,"0"0"-1,0 0 11,0 0-4,0 0 2,-58-21-3,33 0 3,-8-3 1,-4-5-4,4 4 3,0 0-1,4 4 0,8 5 1,0-1-1,5 1 0,-1-1 1,5-4-1,4 1 0,3-5 3,5-4-3,5 0 1,3 0-1,0 0 0,5 4 4,3 4-7,9 5 2,12-1 1,13 1 0,20-5 1,17 0-1,0 0 0,-13 5 0,-16 8 1,-16 3-1,-13 5 1,-9 0-2,-3 5 2,-1 3 1,-3 4-4,-1 5 3,1-1-1,-1 5 1,-4 0-1,1 0 0,-5 3 1,0 5-1,-4 4 0,0 5 0,-4 3 0,-9 9 1,-7 4 0,-18 8-2,-15 0 2,-14-4-1,-3-13 0,4-12 1,12-12-1,17-17 0,8-20 1</inkml:trace>
    </iact:actionData>
  </iact:action>
  <iact:action type="add" startTime="260923">
    <iact:property name="dataType"/>
    <iact:actionData xml:id="d23">
      <inkml:trace xmlns:inkml="http://www.w3.org/2003/InkML" xml:id="stk23" contextRef="#ctx0" brushRef="#br0">5439 7618 0,'0'0'3,"0"0"-3,0 0 8,0 0 2,0 0 1,0 0-3,0 0 1,0 0 1,0 0-1,0 0 0,0 0 0,0 0 0,0 0 1,0 0-1,0 0 0,0 0 1,0 0-1,58 0 0,-17 0 0,17-4 2,12-5-3,9 1 1,-9-4 1,-8-1-1,4-3 3,1-1-5,7-4 3,5 1 0,-9 3-1,-12 9 0,-13 4 0,-7 0 0,-13 4 1,-5 0-1,-3 0 0,-5 0 1,1 0-2,-5 0 3,0 0-3,-4 0 2,0 0-1,-4 0 0,0 0 0,0 0 0,0 0 1,0 0-1,-99 0 2,41 4-3,-16 8 2,-21 5-1,-17 7 0,-4 5 1,13-4-1,20-8 0,17-9 1,12 0-1,12-3 0,5-1 1,12 0-1,5-4 0,3 0 0,5 0 0,3 0 1,5 0 1,0 0-4,4 4 3,8 0-1,17 0 1,33 0-1,37-4 0,42-12 1,24-9 0,9-4-2,4 1 2,-21 3-1,-17 8 0</inkml:trace>
    </iact:actionData>
  </iact:action>
  <iact:action type="add" startTime="270408">
    <iact:property name="dataType"/>
    <iact:actionData xml:id="d24">
      <inkml:trace xmlns:inkml="http://www.w3.org/2003/InkML" xml:id="stk24" contextRef="#ctx0" brushRef="#br0">22617 9017 0,'0'0'4,"0"0"-4,0 0 8,0 0 1,0 0 0,0 0 1,0 0-1,0-58 1,0 37-1,-4-3 0,-4 3 0,-1 4 1,1 5-1,0 4 0,-1 4 1,5 4-1,4 0 0,0 0 1,-41 53-1,4 14 0,-21 32 0,-4 33 1,-21 22 1,13-14-1,3-15 0,-7-14 1,-5-15-4,-3-18 3,-5-16-1,8-16 1,21-17 0,21-13-2,12-7 3,9-5-4,3 0 4,5-4-6,4-4 6,4 0-3,0 4 1,33-71 1,16-20-1,22-33 1,16-8 0,8-9-2,-12-8 2,-25 0-1,-25 4 0,-25 25 1,-16 12-1,-13 0 1,-12-7-1,-9-6 0,1 26 1,4 25-2,4 24 2,8 17-2,4 13 2,-8 12-1,0 12 1,-16 17 0,-26 33-1,-11 20 0,11 1 0,26 12 1,32 8-1,18 17 0,36 38 1,46 3-1,54-4 0,41-12 0,8-21 1,4-8 1,-12-38-4,-8-36 2,0-38 1,16-38-1</inkml:trace>
    </iact:actionData>
  </iact:action>
  <iact:action type="add" startTime="271325">
    <iact:property name="dataType"/>
    <iact:actionData xml:id="d25">
      <inkml:trace xmlns:inkml="http://www.w3.org/2003/InkML" xml:id="stk25" contextRef="#ctx0" brushRef="#br0">23043 9332 0,'0'0'6,"0"0"4,0 0-1,0 0 1,54-54-1,-33 21 0,-1 0 1,-7-5-1,3 5 0,5 0 0,4 0 1,4 0 0,8 4-2,-8 8 2,4 9 1,0 8-3,4 8 2,9 12-1,3 22 1,5 20-1,0 24-1,4 22 2,4 16-1,0 0 0,-4-12 1,-4-17-1,-17-17 0,0-16 1,-8-16-1,-8-13 4,-5-9-6,-3-7 2,-5-13-1,0-8 1,1-21 1</inkml:trace>
    </iact:actionData>
  </iact:action>
  <iact:action type="add" startTime="271754">
    <iact:property name="dataType"/>
    <iact:actionData xml:id="d26">
      <inkml:trace xmlns:inkml="http://www.w3.org/2003/InkML" xml:id="stk26" contextRef="#ctx0" brushRef="#br0">24450 8727 0,'0'0'6,"0"0"4,-83 71-2,-111 86 2,-121 108 1,-45 33-3,54-29 1,99-37 1,62-33-2</inkml:trace>
    </iact:actionData>
  </iact:action>
  <iact:action type="add" startTime="292231">
    <iact:property name="dataType"/>
    <iact:actionData xml:id="d27">
      <inkml:trace xmlns:inkml="http://www.w3.org/2003/InkML" xml:id="stk27" contextRef="#ctx0" brushRef="#br0">22625 10446 0,'0'0'2,"0"0"-2,0 0 9,0 0 1,0 0-2,42 4 2,-5-4 0,17 0-2,12-4 2,-4-5-1,4 1 1,13-4-1,20-1 1,25 1 9,17 3-17,-9 1 15,-4 4-16,5 0 6,-1 4 3,9 4-1,12 4 0,8 1 1</inkml:trace>
    </iact:actionData>
  </iact:action>
  <iact:action type="add" startTime="303706">
    <iact:property name="dataType"/>
    <iact:actionData xml:id="d28">
      <inkml:trace xmlns:inkml="http://www.w3.org/2003/InkML" xml:id="stk28" contextRef="#ctx0" brushRef="#br0">21533 13356 0,'0'0'3,"0"0"-3,50-8 10,16-13-3,37-20 2,50-38 0,29-33 1,0-20 2,-12-17-3,-46 8 0,-33 21 1,-21 12-1,-20 21 0,-17 5 2,-8-5-3,-17-4 2,-20-9-3,-17-12 4,-17 1-3,-20 7 3,-16 21-2,-22 25 0,-3 25 2,11 25-4,5 24 3,-4 18-1,4 19 0,13 9 1,7 13-1,13 8 1,4 8 1,13 8-3,16-8 2,25-12-2,25 8 1,29 16 0,37 22 1,41 20-1,30 0 1,3-25-1,-20-25 0,-37-17 0,-38-15 2,-25-10-4,-16-11 3,-12-13 0,-9-13 1,0-7-4</inkml:trace>
    </iact:actionData>
  </iact:action>
  <iact:action type="add" startTime="304454">
    <iact:property name="dataType"/>
    <iact:actionData xml:id="d29">
      <inkml:trace xmlns:inkml="http://www.w3.org/2003/InkML" xml:id="stk29" contextRef="#ctx0" brushRef="#br0">21765 12710 0,'0'0'5,"0"0"4,0 0 1,0 0-1,0 0 1,0 0-2,0 0 2,0 0-1,0 0 1,0 0-1,-58 17 0,8 16 1,-16 17-1,4 3 1,16-7-1,21-9 0,25 1 0,9 3 1,28 9 1,33 8 2,21 0-7,4-13 4</inkml:trace>
    </iact:actionData>
  </iact:action>
  <iact:action type="add" startTime="305336">
    <iact:property name="dataType"/>
    <iact:actionData xml:id="d30">
      <inkml:trace xmlns:inkml="http://www.w3.org/2003/InkML" xml:id="stk30" contextRef="#ctx0" brushRef="#br0">23494 12213 0,'0'0'7,"0"0"3,0 0-2,0 0 0,99-12 2,-16 4-1,12 4 0,-12 4 1,-13 8-1,-16 4 2,-8 5 1,-13 8-3,-13 12 1,-15 21-3,-30 45 3,-37 46-1,-25 13 1,0-34-1,33-45 0,25-33 2,21-25-2,12-5 0,8-3-1,26-1 3,53 5-3,58-13 1,62-16 1,49-25-1</inkml:trace>
    </iact:actionData>
  </iact:action>
  <iact:action type="add" startTime="315935">
    <iact:property name="dataType"/>
    <iact:actionData xml:id="d31">
      <inkml:trace xmlns:inkml="http://www.w3.org/2003/InkML" xml:id="stk31" contextRef="#ctx0" brushRef="#br0">20892 10412 0,'0'0'3,"0"0"-3,0 0 5,0 0 5,0 0-2,0 0 2,0 0 0,0 0-1,53-12 1,-32 4-2,4-1 2,12-3-1,17 0 0,16-1 1,13 5-1,8 8 0,-4 0 2,-8 0-1,-5 0 0,1-8 0,3-1-1,5-3 2,0 4-4,-5 3 3,-3 5-1,-13 5 0,0-1 1,-8 0-1,-5 0 0,-3-4 1,-5-4 0,1 0-2,3-5 2,9 1-1,4 0 0,8 4 1,4 4-1,5 4 0,-5 4 1,-4 0-1,-4 1-1,-4-9 5,4-4-7,21-5 4,12 5-1,13 4 1,-5 8 2,-12 1-6,-12-5 6,-1-4-6,18-4 5,24 4-3,37 4 1,46 8 1</inkml:trace>
    </iact:actionData>
  </iact:action>
  <iact:action type="add" startTime="324898">
    <iact:property name="dataType"/>
    <iact:actionData xml:id="d32">
      <inkml:trace xmlns:inkml="http://www.w3.org/2003/InkML" xml:id="stk32" contextRef="#ctx0" brushRef="#br0">22737 8255 0,'0'0'3,"0"0"-3,0 0 11,0 0-3,0 0 0,0 0 2,0 0-1,0 0 1,0 0-1,0 0-1,0 0 3,0 0-2,0 0 0,0 0 0,0 0 1,0 0-1,0 0 0,-33 71 1,25-5 0,-5 33-1,1 30 1,-1 16 4,5 8-8,0-4 3,4-13 0,-1-7 3,5-22-5,5-11 3,3-14-1,0-7-1,0-13 2,-3-12 1,-1-9-2,0-4-1,4-8 1,-8-8 1,4-8-1,0-9 0,-4-4 0</inkml:trace>
    </iact:actionData>
  </iact:action>
  <iact:action type="add" startTime="325415">
    <iact:property name="dataType"/>
    <iact:actionData xml:id="d33">
      <inkml:trace xmlns:inkml="http://www.w3.org/2003/InkML" xml:id="stk33" contextRef="#ctx0" brushRef="#br0">22828 7986 0,'0'0'7,"0"0"1,0 0 3,0 0-2,50 0 0,12-8 0,25 0 0,12-1 2,8 5-1,13 0-1,21 0 2,12 0-2,-8 4 0,-13 4 1,-3 4-1,-14 5 1,-7-5 1,-17-4-4,-25 0 3,-16-4-2,-13 0 2,-8 0-1,-8 0 0,-5 0 1,-3 0-1,-1 0-1,-4 4 1,1 0 0,-1 1 0,0 3 0,0 0 2,1 13-3,-1 12 2,4 25-1,5 25 0,0 12 0,-5 9 1,-8-1-1,0 5 0,0-1 1,5 9-1,-9 13 1,0-5-1,-9-4 0,1-12 0,0-22 1,4-19-1,0-13 0,-1-9 1,5-12-1,0-4 0,0-4 1,0-4-2,0-5 2,-4 1-1,4-1 1,-4 1-1,0-5 0,0 1 1,0-1-1,0 1 1,-1-5-2,1 4 2,-21 5-1,-32 8 1,-105 24 0,-144 38-2,-99 0 2,-17-29-1</inkml:trace>
    </iact:actionData>
  </iact:action>
  <iact:action type="add" startTime="335754">
    <iact:property name="dataType"/>
    <iact:actionData xml:id="d34">
      <inkml:trace xmlns:inkml="http://www.w3.org/2003/InkML" xml:id="stk34" contextRef="#ctx0" brushRef="#br0">21806 16176 0,'0'0'3,"0"0"1,0 0 1,0 0 5,0 0-2,-41-4 1,36-1 1,1 1-1,0 0 0,0 0 1,0 0-1,0 0 1,4 0-1,0 4 0,0 0 0,0 0 1,91-5-1,33 5 1,66 9-1,21-1 3,0 0-3,-20 1 1,-30 3-1,-12 0 0,-4-3 2,0-1-4,-13-4 4,-29 0-3,-20 0 2,-13 5-1,1-1 0,-5-4 1,-8 0-1,-8-8 1,-13-4-2</inkml:trace>
    </iact:actionData>
  </iact:action>
  <iact:action type="add" startTime="336224">
    <iact:property name="dataType"/>
    <iact:actionData xml:id="d35">
      <inkml:trace xmlns:inkml="http://www.w3.org/2003/InkML" xml:id="stk35" contextRef="#ctx0" brushRef="#br0">22977 16287 0,'0'0'6,"0"0"4,0 0-1,0 0 1,0 0-2,0 0 2,0 0 0,0 0-1,0 0 0,0 0 0,0 0 1,0 0-1,-4 46 1,0-5-1,-1 42 0,-3 54 0,-4 37 2,-1 16 1,1 1-4,0-9 2,-1-21-1,1-32 0,3-34 1,5-16-2,4-5 2,0 5 0,0 4-1,-4 3 0,-4-7 0,0-8 2,-1-18-4,1-15 3,0-22 0,0-16-2</inkml:trace>
    </iact:actionData>
  </iact:action>
  <iact:action type="add" startTime="393998">
    <iact:property name="dataType"/>
    <iact:actionData xml:id="d36">
      <inkml:trace xmlns:inkml="http://www.w3.org/2003/InkML" xml:id="stk36" contextRef="#ctx0" brushRef="#br0">9779 16221 0,'0'0'3,"0"0"-3,-42 9 8,26-5 3,-1 0-4,1 0 2,3 4 1,5 9-1,4 12 0,0 25 0,4 37 1,4 33 0,8 25-1,13-4 4,-8-21 2,3-33-15,-3-25 9,-1-20 0,1-13 1,-5-8-1,1-9 0,-1-7 1,1-9-1,-13 0 0,91-95 1,8-63-1,21-86 0,-8 0 1,-13 28-2,-12 38 2,-4 42 0,-9 28-1,-8 17 0,5 12 0,7 17 1,5 12-2,0 17 2</inkml:trace>
    </iact:actionData>
  </iact:action>
  <iact:action type="add" startTime="394541">
    <iact:property name="dataType"/>
    <iact:actionData xml:id="d37">
      <inkml:trace xmlns:inkml="http://www.w3.org/2003/InkML" xml:id="stk37" contextRef="#ctx0" brushRef="#br0">11434 16374 0,'0'0'7,"0"0"2,-42 25 0,17-4 1,-12 12-1,-8 17 0,-1 20 1,-3 17-1,15 8 1,14 9-1,12-1 1,8-16-1,12-12 1,17-13-2,4-21 2,21-16-1,8-21 1,16-20-1,13-30 0,-8-24 0,-21-9 1,-20 0-1,-22 9 0,-20 12 0,-29-4 1,-33-12-1,-45-5 1,-34 21-1,-8 21 0,17 28 0,20 18 0,33 11 1,34 5-1</inkml:trace>
    </iact:actionData>
  </iact:action>
  <iact:action type="add" startTime="394988">
    <iact:property name="dataType"/>
    <iact:actionData xml:id="d38">
      <inkml:trace xmlns:inkml="http://www.w3.org/2003/InkML" xml:id="stk38" contextRef="#ctx0" brushRef="#br0">12365 16979 0,'0'0'6,"-34"50"3,14 3 1,12 18-2,20 12 2,21-1 0,13-15-1,-5-30 2,-8-33-3,4-33 1,5-66 1</inkml:trace>
    </iact:actionData>
  </iact:action>
  <iact:action type="add" startTime="395173">
    <iact:property name="dataType"/>
    <iact:actionData xml:id="d39">
      <inkml:trace xmlns:inkml="http://www.w3.org/2003/InkML" xml:id="stk39" contextRef="#ctx0" brushRef="#br0">12456 15803 0,'0'0'9,"0"0"-2,0 0 3,29 41-1</inkml:trace>
    </iact:actionData>
  </iact:action>
  <iact:action type="add" startTime="395340">
    <iact:property name="dataType"/>
    <iact:actionData xml:id="d40">
      <inkml:trace xmlns:inkml="http://www.w3.org/2003/InkML" xml:id="stk40" contextRef="#ctx0" brushRef="#br0">13912 16437 0,'0'0'7,"0"0"2,0 0 0,-46-13 1,13 13-1,-12 8 1,-17 34-2,-13 53 2,13 33-1,21 13 3,20-21-4,17-37 2,12-21-1,9-12 0,12-17 1,8-21-1,9-24 0,24-46 0,13-83 0,4-99 1,4-70-1,-17-30 1,-12 30-2,-12 65 2,-13 71-1,-12 63 1,-9 44-1,-3 30 0,-9 16 1,-4 17-2,0 4 2,0 0-1,-83 253 1,9 78 0,16 17-1,33-17 0,41-78 0,34-30 1,37-24-1,12-42 0,30-20 0,20-38 1,8-37-1</inkml:trace>
    </iact:actionData>
  </iact:action>
  <iact:action type="add" startTime="396066">
    <iact:property name="dataType"/>
    <iact:actionData xml:id="d41">
      <inkml:trace xmlns:inkml="http://www.w3.org/2003/InkML" xml:id="stk41" contextRef="#ctx0" brushRef="#br0">9055 17873 0,'0'0'6,"0"0"6,0 0-6,0 0 4,120 37-1,41-16 0,79 0 3,37-5-2,0-11 0,-16-5-2,-4 0 1,3 0 0,17 4 1,38 0-1,41 0 0,20 0 3,30-4-5,20-4 3,0-13 0,-12-3-2,-34-5 4,-32-4-4,-21 8 3</inkml:trace>
    </iact:actionData>
  </iact:action>
  <iact:action type="add" startTime="408344">
    <iact:property name="dataType"/>
    <iact:actionData xml:id="d42">
      <inkml:trace xmlns:inkml="http://www.w3.org/2003/InkML" xml:id="stk42" contextRef="#ctx0" brushRef="#br0">3411 8144 0,'0'0'3,"0"0"-3,0 0 9,0 0 0,0 0 0,0 0 1,0 0-1,0 0 0,0 0 0,75-13 1,-21 13 0,24-4-1,13 0 0,0 0 0,0 4 2,0 4-2</inkml:trace>
    </iact:actionData>
  </iact:action>
  <iact:action type="add" startTime="408637">
    <iact:property name="dataType"/>
    <iact:actionData xml:id="d43">
      <inkml:trace xmlns:inkml="http://www.w3.org/2003/InkML" xml:id="stk43" contextRef="#ctx0" brushRef="#br0">4007 7556 0,'0'0'7,"0"0"2,0 0 0,0 0 0,41 20 1,26 5-1,32 0 0,17-4 1,-17-1-1,-24-3 2,-17 0-3,-13-5 2,-12 0-1,-8 1 1,-8 3-1,-5 9 0,-8 8 0,-12 17 0,-34 37 1,-53 50 2,-54 49-5</inkml:trace>
    </iact:actionData>
  </iact:action>
  <iact:action type="add" startTime="438972">
    <iact:property name="dataType"/>
    <iact:actionData xml:id="d44">
      <inkml:trace xmlns:inkml="http://www.w3.org/2003/InkML" xml:id="stk44" contextRef="#ctx0" brushRef="#br0">12658 8636 0,'0'0'3,"0"0"-3,0 0 9,0 0 2,0 0-4,50 13 3,-5-5 0,26 0-2,12-4 2,8-4-1,0-4 1,-5 4 0,6 0-1,15 0 0,17 4 1,13 0-1,3 1 0,1 3 1,0-4-1,4 0 0,8-4 0,-4-4 0,16 0 5,9-4-7,16 3 2,17-3 2,12-4-3,13-1 2,12-3-1,4-1 0,-4-3 2,-4-5-3,-24 0 1,-10 0 1,-7 4-1,-13 1 1,-16-5 0,-25 0-2,-30 4 1,-19 1 1,-14 3-1,-7 0 2,-13 1-4,-8-1 4,-13 1-3,-12 3 1,-4-3 0,-9-1 0,-3 1 1,-5-5 0,0 0 0,-8-8-4,-16-25 3,-13-28 1,-21-34-1,-16-13 0,-4 9 0,-9 17 2,-4 16-3,1 16 2,-1 13-1,0 9 0,-4-1 0,-8 5 1,-4 7-1,-9 5 0,-4 0 0,-8-4 1,-8-5-1,4 9 0,-4 8 1,-9 9-2,1-1 2,-5 1 0,-8 7-1,-12 5 1,-13 0-2,-12 4 2,-13 0-1,5 4 1,12-4-2,16 0 2,21 4-1,1 5 1,-1-1-1,4-4 0,9 0 0,-1 5 1,-7 7-1,3 1 1,-3-1 0,28-7-2,17-5 1,12 4 1,4 4 1,5 5-4,-1 4 3,9-1-1,4 1 0,8 0 1,-4-1-1,9 5 0,-1 4 1,-4 4-1,-8 17 1,-4 16-2,0 17 2,-9 16-1,5 1 2,4-5-3,16-16 1,21-17 1,13-12-1,7-13 0,9-8 0,5 4 0,3 8 2,8 5-2,5 8 0,16 12 0,29 13-1,30 16 2</inkml:trace>
    </iact:actionData>
  </iact:action>
  <iact:action type="add" startTime="441162">
    <iact:property name="dataType"/>
    <iact:actionData xml:id="d45">
      <inkml:trace xmlns:inkml="http://www.w3.org/2003/InkML" xml:id="stk45" contextRef="#ctx0" brushRef="#br0">15054 8595 0,'0'0'6,"0"0"4,0 0-2,0 0 1,0 0 1,0 0-1,0 0 0,-54-4 1,17 0-1,-13-5 0,-16 1 0,0 4 0,0 4 1,4 0-1,8 0 2,12 0-2,13 0 0,0-4 0,9 0 1,-1-9-1,5-8 0,-1-8 0,0-16 0,1-13 1,-5-8-1,5 4 1,-1 4-1,13 4 1,8-4-2,13-8 2,7-9 0,5 5-1,-4 8 0,-4 16 0,-5 9 0,-3 8 1,-5 8-1,0 5 1,-3 3 1,-1 1-5,4-1 5,4 5-2,-7 0 0,3-1 1,0 1-2,0 0 1,1 4 1,3 0 0,9 4-2,4 8 2,20 4-1,17 9 1,17 0 1,-13-5-4,-8-3 2,-8-5 1,-13 0-1,-4 1 0,-4-1 1,-4 4 0,-1 1-2,1 3 2,4 5 0,0 8-1,-4 0-1,0 0 2,-4 0-1,-5-4 1,-4-5 2,-3-3-6,-5-1 3,0 1 0,-4-5 2,0 1-3,0-1 3,0 1-4,-4 3 3,0 5 1,0 8-3,-5 4 2,1 0-2,-4 0 2,-1 0 2,-3 5-6,-5-1 3,-4 4 1,-8 5 0,-4-1-1,-5-3 0,1-9 1,0 0-2,-5-4 2,-8 4 0,-3 5-1,3-1 0,-8-4 0,8-4 3,4-8-5,-4-5 2,-20-3 0</inkml:trace>
    </iact:actionData>
  </iact:action>
  <iact:action type="add" startTime="608025">
    <iact:property name="dataType"/>
    <iact:actionData xml:id="d46">
      <inkml:trace xmlns:inkml="http://www.w3.org/2003/InkML" xml:id="stk46" contextRef="#ctx0" brushRef="#br0">4653 12574 0,'0'0'1,"0"0"5,0 0 3,0 0 1,0 0-2,0 0 2,0 0-1,0 0 1,0 0-1,0 0 0,0 0 0,0 0 1,0 0-1,0 0 0,0 0 0,0 0 1,-9 45-1,34-32 1,16-1-1,17 0 0,9-3 0,3-5 1,0 0-1,1-4 0,-18 0 1,5 4 0,9 0 0,7 5-1,13-5 2,8-4-3,0-4 2,-4-5-1,-12 1 0,-9 4 3,0 4-5,-3 4 2,15 0 0,14 0 2,3-4-3,-8 0 1,-8 0 0,-9 0 1,-8 4-1,5 5 0,20-1 1,16 0-1,9-8 1,8-4-1,-4 0 0,4 0 1,17 0-2,12-5 2,-4-3-1,-25 0 2,-8 3-2,16 1-1,34-4 2,57-5-2</inkml:trace>
    </iact:actionData>
  </iact:action>
  <iact:action type="add" startTime="611781">
    <iact:property name="dataType"/>
    <iact:actionData xml:id="d47">
      <inkml:trace xmlns:inkml="http://www.w3.org/2003/InkML" xml:id="stk47" contextRef="#ctx0" brushRef="#br0">3875 14371 0,'0'0'3,"0"0"-2,0 0 8,0 0 1,41-5-1,0-3 0,34-4 1,41-5-1,24 1 1,26 3-1,20 1 4,9 3 0,16 1-5,24-4 8,5 3-13,4 1 17,17-8-14,-8 7-5,3-7 20,-4-1-14,17 9-7,29-17 21,0 0-20,29 0 12,-8-4-12,-17 9 9</inkml:trace>
    </iact:actionData>
  </iact:action>
  <iact:action type="add" startTime="615115">
    <iact:property name="dataType"/>
    <iact:actionData xml:id="d48">
      <inkml:trace xmlns:inkml="http://www.w3.org/2003/InkML" xml:id="stk48" contextRef="#ctx0" brushRef="#br0">4975 12851 0,'0'0'1,"0"0"5,0 0 2,-62-83 1,25 13 0,-13-17 1,-8-8 0,-4-13 0,9 0 0,11 9-1,21 12 1,1 17 0,3 12-2,9 12 1,8 5 1,8-1 0,17-11-2,33-18 2,45-20-1,46-4 1,54-5-1,41 9 0,-16 17 2,8 8-4,-9 16 4,-32 17-3,-1 16 2,-12 17-2,4 13 2,9 7-1,-1 14 0,-8 3 3,-12-4-4,-8-8 2,-13-5-2,-21-3 1,-20 4 1,-13-1-2,-29 1 2,-16-4 0,-12-5 0,-9 0-2,-8 1 2,-5-5-2,-3 5 1,3 3 6,5 9-10,8 12 6,13 25-4,-5 17 3,-12 8-1,-16 0 1,-13-17-2,-4-3 1,-1-14 1,1-7-1,4-9 0,-8-8 1,4-4 0,0-4-1,-5-5-2,1-3 2,-17 3 1,-41 17-1,-95 34 0,-162 49 1,-128 16-1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3494">
    <iact:property name="dataType"/>
    <iact:actionData xml:id="d0">
      <inkml:trace xmlns:inkml="http://www.w3.org/2003/InkML" xml:id="stk0" contextRef="#ctx0" brushRef="#br0">11107 9655 0,'0'0'2,"0"0"0,0 0 4,54-9 4,41-7-2,70-5 1,79-4 2,38-12 0,24 8 0,17 4-4,8 17 3,20 20-1,34 17 0,62 33 0</inkml:trace>
    </iact:actionData>
  </iact:action>
  <iact:action type="add" startTime="24148">
    <iact:property name="dataType"/>
    <iact:actionData xml:id="d1">
      <inkml:trace xmlns:inkml="http://www.w3.org/2003/InkML" xml:id="stk1" contextRef="#ctx0" brushRef="#br0">14640 9713 0,'0'0'4,"0"0"6,0 0-1,46 0 0,32 0 0,75-4 0,62-1 2,25 1-2,46 4 0,-9 0 1,9 9-1,45-5 0,12-4 0</inkml:trace>
    </iact:actionData>
  </iact:action>
  <iact:action type="add" startTime="24999">
    <iact:property name="dataType"/>
    <iact:actionData xml:id="d2">
      <inkml:trace xmlns:inkml="http://www.w3.org/2003/InkML" xml:id="stk2" contextRef="#ctx0" brushRef="#br0">17015 9328 0,'0'0'5,"0"0"5,0 0-1,0 0 1,50 4-2,24 0 1,46-4 0,29 0 1,29-4 2,16 0-3,17 0 1,29 4-1,13 4 0,11 4 2,26 4-4,0 9 4,8 4-2,-21 0 0,4 0 1,13-9-2,-21-12 4</inkml:trace>
    </iact:actionData>
  </iact:action>
  <iact:action type="add" startTime="25565">
    <iact:property name="dataType"/>
    <iact:actionData xml:id="d3">
      <inkml:trace xmlns:inkml="http://www.w3.org/2003/InkML" xml:id="stk3" contextRef="#ctx0" brushRef="#br0">20486 9853 0,'0'0'5,"0"0"4,0 0 0,0 0 2,83 0-4,20-12 3,67-9-1,29-3 2,7 7 1,26-4-3,-17 5 0,-12 12 0,25 4-1,-5-5 5,9 1-6,28-4 3</inkml:trace>
    </iact:actionData>
  </iact:action>
  <iact:action type="add" startTime="41174">
    <iact:property name="dataType"/>
    <iact:actionData xml:id="d4">
      <inkml:trace xmlns:inkml="http://www.w3.org/2003/InkML" xml:id="stk4" contextRef="#ctx0" brushRef="#br0">11132 11038 0,'0'0'3,"0"0"-2,0 0 7,0 0 2,0 0 1,0 0-1,0 0-3,0 0 2,0 0 0,0 0 1,0 0-1,0 0 0,0 0 1,0 0-1,0 0 0,8-46 1,13 34-1,8-5 0,12 1 0,13 3 1,20 1-1,25-5 1,13 1 1,0-1 0,0 0-1,16 5-3,13 0 4,16 3-3,0 5 2,25 0-2,0 0 1,17 0 3</inkml:trace>
    </iact:actionData>
  </iact:action>
  <iact:action type="add" startTime="42820">
    <iact:property name="dataType"/>
    <iact:actionData xml:id="d5">
      <inkml:trace xmlns:inkml="http://www.w3.org/2003/InkML" xml:id="stk5" contextRef="#ctx0" brushRef="#br0">5964 11021 0,'0'0'6,"0"0"5,0 0-2,0 0 0,0 0 0,0 0 0,62-12 0,-12-5 2,20 0-4,25 1 3,29-1-1,25 5 2,17 8 0,24 4-2,29 8 0,21 9 1,-4-1-1,-25-8 2,-8 5-3,-13-5 0,-16 0 3,-4 1-3,3-5 2,10 0-1,7-4 0,25 0 0,4 4 1,-4-4 1,42 4-4,37 5 3,49 7-2</inkml:trace>
    </iact:actionData>
  </iact:action>
  <iact:action type="add" startTime="55206">
    <iact:property name="dataType"/>
    <iact:actionData xml:id="d6">
      <inkml:trace xmlns:inkml="http://www.w3.org/2003/InkML" xml:id="stk6" contextRef="#ctx0" brushRef="#br0">6216 12615 0,'0'0'3,"0"0"-3,0 0 8,0 0 1,0 0 1,0 0-1,0 0 0,0 0 1,83 0-1,-12-4 0,24 0 1,16 0-1,26-1 1,24 1-1,17-4 0,13 0 1,-1 0-1,-12 3 0,-9-3 0,-11 0 1,-9 4-1,-1 0 1,6-1-2,11 5 2,21 0-1,34 5 0,40-1 1</inkml:trace>
    </iact:actionData>
  </iact:action>
  <iact:action type="add" startTime="122537">
    <iact:property name="dataType"/>
    <iact:actionData xml:id="d7">
      <inkml:trace xmlns:inkml="http://www.w3.org/2003/InkML" xml:id="stk7" contextRef="#ctx0" brushRef="#br0">17065 12470 0,'0'0'3,"0"0"-3,0 0 8,0 0 3,0 0-3,-62 0 1,28 8 0,-11 9 1,-21 16-1,-34 25 1,-20 29 0,0 25 1,25 4-1,37-9 0,25-11-2,17-22 2,16-16-3</inkml:trace>
    </iact:actionData>
  </iact:action>
  <iact:action type="add" startTime="122804">
    <iact:property name="dataType"/>
    <iact:actionData xml:id="d8">
      <inkml:trace xmlns:inkml="http://www.w3.org/2003/InkML" xml:id="stk8" contextRef="#ctx0" brushRef="#br0">16192 14164 0,'0'0'5,"0"0"6,16 57-2,9 18 0,12 41 0,-4 29-1,-12-4 3,-9-30 2,-7-15-6,-10 3 2,-3 0 2,0 1-4,0-5 3</inkml:trace>
    </iact:actionData>
  </iact:action>
  <iact:action type="add" startTime="123415">
    <iact:property name="dataType"/>
    <iact:actionData xml:id="d9">
      <inkml:trace xmlns:inkml="http://www.w3.org/2003/InkML" xml:id="stk9" contextRef="#ctx0" brushRef="#br0">16556 16648 0,'0'0'5,"0"0"4,0 0 1,16 70-1,9 9 0,8 33 1,4 16-2,-3-8 5,-14-25-4,-16-24 3,-20-5-6,-38 4 3</inkml:trace>
    </iact:actionData>
  </iact:action>
  <iact:action type="add" startTime="123619">
    <iact:property name="dataType"/>
    <iact:actionData xml:id="d10">
      <inkml:trace xmlns:inkml="http://www.w3.org/2003/InkML" xml:id="stk10" contextRef="#ctx0" brushRef="#br0">16299 18039 0,'0'0'5,"0"0"5,50 62-1,-21-4 0,-9 12 1,-11 1 0,-13-1-1,-9 9-1,-3-1 4,-1-7-2</inkml:trace>
    </iact:actionData>
  </iact:action>
  <iact:action type="add" startTime="124056">
    <iact:property name="dataType"/>
    <iact:actionData xml:id="d11">
      <inkml:trace xmlns:inkml="http://www.w3.org/2003/InkML" xml:id="stk11" contextRef="#ctx0" brushRef="#br0">14355 11704 0,'0'0'3,"-104"153"18,-57 141-17,-38 120 2,17-20 2,33-71 2,54-79-2,33-78 2,33-42-1,13-41 0,16-34 1,8-24-1,4-17 0</inkml:trace>
    </iact:actionData>
  </iact:action>
  <iact:action type="add" startTime="124267">
    <iact:property name="dataType"/>
    <iact:actionData xml:id="d12">
      <inkml:trace xmlns:inkml="http://www.w3.org/2003/InkML" xml:id="stk12" contextRef="#ctx0" brushRef="#br0">14400 11766 0,'0'0'6,"0"0"4,0 0-1,37 120 0,13 104 1,37 153 1,16 66-2,-20-46-1,-25-103 1,-29-99 1,-12-75 0,-13-62-2,-4-33 2,-4-21-2</inkml:trace>
    </iact:actionData>
  </iact:action>
  <iact:action type="add" startTime="124481">
    <iact:property name="dataType"/>
    <iact:actionData xml:id="d13">
      <inkml:trace xmlns:inkml="http://www.w3.org/2003/InkML" xml:id="stk13" contextRef="#ctx0" brushRef="#br0">13283 13137 0,'0'0'6,"0"0"3,70 16 1,96 9-1,157-4 1,140-34-1,129-57 1</inkml:trace>
    </iact:actionData>
  </iact:action>
  <iact:action type="add" startTime="124927">
    <iact:property name="dataType"/>
    <iact:actionData xml:id="d14">
      <inkml:trace xmlns:inkml="http://www.w3.org/2003/InkML" xml:id="stk14" contextRef="#ctx0" brushRef="#br0">18240 13638 0,'-13'41'4,"1"42"7,-1 66-3,13 33 3,13-16 1,7-42-4,5-58 2,-4-49 0,-21-17-2,50-112-1</inkml:trace>
    </iact:actionData>
  </iact:action>
  <iact:action type="add" startTime="125102">
    <iact:property name="dataType"/>
    <iact:actionData xml:id="d15">
      <inkml:trace xmlns:inkml="http://www.w3.org/2003/InkML" xml:id="stk15" contextRef="#ctx0" brushRef="#br0">18455 12880 0,'0'0'6,"0"0"14,0 0-18,0 0 4</inkml:trace>
    </iact:actionData>
  </iact:action>
  <iact:action type="add" startTime="125251">
    <iact:property name="dataType"/>
    <iact:actionData xml:id="d16">
      <inkml:trace xmlns:inkml="http://www.w3.org/2003/InkML" xml:id="stk16" contextRef="#ctx0" brushRef="#br0">18968 14739 0,'0'0'7,"0"0"2,0 0-1,0 0 2,70-25-1,5-70 1,16-50-1,-9 0 1,-20 33-1,-16 42 0,-25 29 1,-5 16-1,1 12 0,-1 9 0,9 8 1,16 9-2,22 16 2,3 12 0,-12 0-2,-13-3 2,-12-9-1,-8-9 1,-1-7 0,5-13-2,0-13 3,37-40-3,50-84 2,28-78-1,-7-25 0,-34 45 0,-33 62 0,-20 51 1,-21 32 0,-13 21-2,-8 29 1,0 17 1,-4 57 0,-4 112-1,8 79 0,29 21 1,29-58-2,17-58 2,8-55-1,-9-52 0,-7-47 1,-5-45-1,17-70 1</inkml:trace>
    </iact:actionData>
  </iact:action>
  <iact:action type="add" startTime="125780">
    <iact:property name="dataType"/>
    <iact:actionData xml:id="d17">
      <inkml:trace xmlns:inkml="http://www.w3.org/2003/InkML" xml:id="stk17" contextRef="#ctx0" brushRef="#br0">19990 13497 0,'0'0'6,"0"0"4,0 0 2,91 29-5,78 12 1,117 21 5,66 5-3,-5-22-3,-53-16 2,-58-12 0,-42-5 0,-45-4 0,-29-3 4,-33-5-5,-17-9 1,-16-3 1,-8-9 2,-13-12-6,-13-12 7,-16-9-7,-12-8 3,-17-1 1,-8 14-1,-16 28 4,-18 38-8,-44 53 3,-18 58 2,30 17-1,49-25 0,38-33 0,16-16 0,17-9 0,12-17 1,8-16 0,5-16-2,-1-13 2,1-13 0,4-16-1,-9-8-1,-8-4 2,-8 3-1,-9 9 1,-3 13-1,-5 12 0,9 12 1,24 21-1,58 58 0,54 54 0,9 8 1,-17-17-1,-46-49 1,-25-42-1,-24-24 0</inkml:trace>
    </iact:actionData>
  </iact:action>
  <iact:action type="add" startTime="127099">
    <iact:property name="dataType"/>
    <iact:actionData xml:id="d18">
      <inkml:trace xmlns:inkml="http://www.w3.org/2003/InkML" xml:id="stk18" contextRef="#ctx0" brushRef="#br0">18868 15364 0,'0'0'5,"0"0"6,0 0-4,0 0 5,0 0-4,-49 46 0,-17 45 1,-42 87 1,0 33 0,17 0-1,25-29 0,17-41 1,11-25-2,9-25 2,13-20 0,8-26-2,3-12 2,5-12 0,0-5-1,0-7 0,0-5 0,0-8 1,0-13-2,0-28 2,0-38 0,0-21-1,9-3 0,-1 16 0,4 16 0,5 17 1,4 17 0,3 24-2,1 17 2,17 25-1,49 58 1,33 58-1,29 41 1,-17-8-2,-49-54 2,-33-38-1,-25-28 0,-12-21 1,-5-20-2,-8-13 2,-4-13 0</inkml:trace>
    </iact:actionData>
  </iact:action>
  <iact:action type="add" startTime="127580">
    <iact:property name="dataType"/>
    <iact:actionData xml:id="d19">
      <inkml:trace xmlns:inkml="http://www.w3.org/2003/InkML" xml:id="stk19" contextRef="#ctx0" brushRef="#br0">18277 16176 0,'0'0'8,"0"0"1,0 0 1,0 0-2,0 0 2,74 74-1,67-20 0,49 0 0,13-9 2,12-11-2,38-18 0</inkml:trace>
    </iact:actionData>
  </iact:action>
  <iact:action type="add" startTime="127813">
    <iact:property name="dataType"/>
    <iact:actionData xml:id="d20">
      <inkml:trace xmlns:inkml="http://www.w3.org/2003/InkML" xml:id="stk20" contextRef="#ctx0" brushRef="#br0">20656 15745 0,'0'0'6,"0"0"3,-29 91 1,-21 100 0,-28 119 0</inkml:trace>
    </iact:actionData>
  </iact:action>
  <iact:action type="add" startTime="128008">
    <iact:property name="dataType"/>
    <iact:actionData xml:id="d21">
      <inkml:trace xmlns:inkml="http://www.w3.org/2003/InkML" xml:id="stk21" contextRef="#ctx0" brushRef="#br0">20163 15372 0,'0'0'9,"0"0"-3,25 83 3,29 79 3,41 103-4,21 37 2,-12-37-2,-30-62 3,-24-58-3,-26-62 1,-11-38 1,-9-20-1,-4-17 0,-4-8 0</inkml:trace>
    </iact:actionData>
  </iact:action>
  <iact:action type="add" startTime="128212">
    <iact:property name="dataType"/>
    <iact:actionData xml:id="d22">
      <inkml:trace xmlns:inkml="http://www.w3.org/2003/InkML" xml:id="stk22" contextRef="#ctx0" brushRef="#br0">19754 16358 0,'0'0'6,"0"0"3,0 0 1,0 0-1,0 0 0,124 4 2,66-16-3,54-9 3,5 8 0,-30 1 0,-45 8-4</inkml:trace>
    </iact:actionData>
  </iact:action>
  <iact:action type="add" startTime="129064">
    <iact:property name="dataType"/>
    <iact:actionData xml:id="d23">
      <inkml:trace xmlns:inkml="http://www.w3.org/2003/InkML" xml:id="stk23" contextRef="#ctx0" brushRef="#br0">22654 16681 0,'0'0'6,"0"0"4,0 0 5,29-75-12,29-61 6,37-80 2,9-40 1,-13 32-2,-17 46-2,-16 41 4,-12 38-5,-22 29-1,-7 24 4,-9 21-1,-4 17 0,-4 12 0,0-4 0,-41 236 1,-33 149 0,-34 116-1,25-45 2,25-88-4,25-95 2,21-66 3,3-70-5,14-42 3,3-24-1,0-55 0,-8-16 0</inkml:trace>
    </iact:actionData>
  </iact:action>
  <iact:action type="add" startTime="129426">
    <iact:property name="dataType"/>
    <iact:actionData xml:id="d24">
      <inkml:trace xmlns:inkml="http://www.w3.org/2003/InkML" xml:id="stk24" contextRef="#ctx0" brushRef="#br0">23370 15596 0,'0'0'6,"0"0"4,25 54-1,24 25 1,30 41-1,4 12 2,-25-16-3,-38-17 1,-24-16 1,-29 0-1,-29 8 0,-17-4 0,-7-8 1,11-25-1,9-25 1</inkml:trace>
    </iact:actionData>
  </iact:action>
  <iact:action type="add" startTime="129686">
    <iact:property name="dataType"/>
    <iact:actionData xml:id="d25">
      <inkml:trace xmlns:inkml="http://www.w3.org/2003/InkML" xml:id="stk25" contextRef="#ctx0" brushRef="#br0">24371 16151 0,'0'0'6,"-8"62"4,-13-12 0,1 8-1</inkml:trace>
    </iact:actionData>
  </iact:action>
  <iact:action type="add" startTime="129825">
    <iact:property name="dataType"/>
    <iact:actionData xml:id="d26">
      <inkml:trace xmlns:inkml="http://www.w3.org/2003/InkML" xml:id="stk26" contextRef="#ctx0" brushRef="#br0">24156 17194 0,'-12'62'6,"-5"29"6,-8 38-5,5-9 3</inkml:trace>
    </iact:actionData>
  </iact:action>
  <iact:action type="add" startTime="131178">
    <iact:property name="dataType"/>
    <iact:actionData xml:id="d27">
      <inkml:trace xmlns:inkml="http://www.w3.org/2003/InkML" xml:id="stk27" contextRef="#ctx0" brushRef="#br0">17722 15331 0,'0'0'5,"0"0"5,0 0-2,0 0 2,0 0 0,0 0-2,0 0 2,0 0-1,0 0 0,54 46 0,-25 16 1,4 16-1,17 22 1,12 28 0,25 25 3,8-4-5,-8-16 2,-17-34-2,-8-24 2,-20-26 0,-13-11 0</inkml:trace>
    </iact:actionData>
  </iact:action>
  <iact:action type="add" startTime="131927">
    <iact:property name="dataType"/>
    <iact:actionData xml:id="d28">
      <inkml:trace xmlns:inkml="http://www.w3.org/2003/InkML" xml:id="stk28" contextRef="#ctx0" brushRef="#br0">17611 16014 0,'0'0'7,"0"0"2,0 0 1,0 0-1,0 0-1,0 0 2,0 0-1,0 0 1,0 0-1,0 0 1,0 0-1,0 0-1,116-4 2,45 25-1,38 8 3,28 0-2,42 0 0,-33-4-1,-17-9 3,-4-8-6</inkml:trace>
    </iact:actionData>
  </iact:action>
  <iact:action type="add" startTime="138113">
    <iact:property name="dataType"/>
    <iact:actionData xml:id="d29">
      <inkml:trace xmlns:inkml="http://www.w3.org/2003/InkML" xml:id="stk29" contextRef="#ctx0" brushRef="#br0">17160 12089 0,'0'0'3,"0"0"-3,0 0 9,0 0 9,0 0-16,0 0 6,0 71 0,0 16 2,0 53-1,0 63 3,-13 46-3,9 16 1,-8 37 0,-1 33-2,1 34 4,-5 32-6,5-7 5,-13-18-1,9-28-1,-5-62 1,9-34-1,3-20 2,5-37-5,4-21 5,4-25-3,0-17 1,-4 1 0,0 8 1,0-1-1,0-20 0,5-29 1,-5-28-2</inkml:trace>
    </iact:actionData>
  </iact:action>
  <iact:action type="add" startTime="138641">
    <iact:property name="dataType"/>
    <iact:actionData xml:id="d30">
      <inkml:trace xmlns:inkml="http://www.w3.org/2003/InkML" xml:id="stk30" contextRef="#ctx0" brushRef="#br0">17085 12180 0,'0'0'3,"0"0"7,0 0-2,0 0 2,66 0-1,5 0 0,24 0 1,21 0-1,8-4 3,8-4-3,9 4 2,0 0-3,8 4 2,8-5-1,17 1 0,16 0 1,4-4-1,-3 4 0,-9 0 1,-13 4-1,-11 0 0,-1 0 1,4 0-2,9 0 1,12 0 1,21 4 0,16 0-1,8-4-1,5 4 6,0 4-9,-21-8 5,0 0-1,0 4 0,0 1 1,-4-1 0,-17 0 1,-4 0-5,-8 4 4,-8 1 0,-9 7-1,0 1 0,-16-1 1,-4 5 2,-5 0-5,-11 4 3,3-1-1,-4 1-1,-16-4 2,-26-5-2,-16 1 2,-16-5-1,-13-3 1,-8-1-2,-4 4 3,0 5-3,0 4 2,0 8-1,4 8 0,4 13 5,-9 8-9,1 8 2,0 12 2,-4 22 1,-5 16-1,-3 20 0,3 13 0,5 5 0,0 11 1,-5 1-1,1 12 0,-5 0 1,-8-4 1,0 4-4,-4 0 3,0 4-1,0 0 0,0 13 1,5 16-1,-5-4 0,0-12 0,4-1 1,-4 5-1,0-4 1,-4-5-2,4-12 2,-5-12-1,5-9 0,5-12 1,-5-13-1,-9-16 0,1-20 1,0-14-1,4-11 1,4-9 1,0-8-5,0-5 4,0-7 0,0-9-2,0-4 2,-9 0 1,1 4-4,-4 0 3,-9 0-1,0 0 1,-12-4-1,0-4 1,-4-4-2,0 0 2,-21-1-1,-21 5 0,-28 4 1,-22-4-1,-11-4 1,-9-5-2,-4 9 2,4 0-1,8 0 1,4-9-1,5-7 0,-4 3 1,-9-4-1,-4-4 0,-8 0 0,-13-4 1,-16-4-1,-17 4 1,4 4-1,5-4 0,0 0 0,11 0 0,-7-4 1,-4-4-1,-9 0 0,0 4 0,-12-5 4,-12-3-7,3 4 4,1 4-1,-5-5 0,21 5 1,-8 4-2,0-8 1,8 0 1,4-1 2,-8-7-5,0-9 2,5 0 0,-22-16 0,13-1 0,12 9 1,0 0 0,9 8-1,24 13 0,1 8 1</inkml:trace>
    </iact:actionData>
  </iact:action>
  <iact:action type="add" startTime="140912">
    <iact:property name="dataType"/>
    <iact:actionData xml:id="d31">
      <inkml:trace xmlns:inkml="http://www.w3.org/2003/InkML" xml:id="stk31" contextRef="#ctx0" brushRef="#br0">17830 14809 0,'0'0'6,"0"0"4,0 0 0,0 0-1,74-4-1,-7 4 2,32 4 4,21 1-9,16-5 5,13 0-1,9 0-1,7 4 1,5 0 1,12 4 0,12-4-1,9-4 0,4 4 1,-4 1-1,3-5 0,-7 0 1,4 4 2,0 0-6,12-4 4,0 4-2,4 4 2,9 1-1,-5 3 1,-4 4-2,1-3 2,11 3-1,-7 5 1,-9-4-1,4-1 0,0 1 0,9-9 1</inkml:trace>
    </iact:actionData>
  </iact:action>
  <iact:action type="add" startTime="141822">
    <iact:property name="dataType"/>
    <iact:actionData xml:id="d32">
      <inkml:trace xmlns:inkml="http://www.w3.org/2003/InkML" xml:id="stk32" contextRef="#ctx0" brushRef="#br0">16928 17364 0,'0'0'7,"0"0"3,0 0-4,0 0 4,0 0-2,83 33 3,8-4-2,33 0 0,21-4 2,12-4-3,4-1 1,1 1 1,-5 0-1,4-5 0,-8-3 1,9 3-1,-5 5 0,4-5 0,5-3 1,3-5-2,-7 0 3,3-3-3,1-1 2,-1 0-1,5 0 1,8 4-2,0 1 1,12-1 1,4-4-1,1 0 1,-1 0 0,-3 0-2,-5 1 5,-8-5-7,4 0 3,8 4 0,9-4 1,-5 0-1,5 4 0,12 0 2,-17-4-2,1 0-1,-1 0 3,1-4-3,-1 0 2,21 0-1,9-17 0,-18-8 0</inkml:trace>
    </iact:actionData>
  </iact:action>
  <iact:action type="add" startTime="142619">
    <iact:property name="dataType"/>
    <iact:actionData xml:id="d33">
      <inkml:trace xmlns:inkml="http://www.w3.org/2003/InkML" xml:id="stk33" contextRef="#ctx0" brushRef="#br0">18438 15223 0,'0'0'6,"0"0"5,0 0 0,-49 67-5,-30 107 3,-58 128 3,-40 46-2,3-30 0,4-36 0,29-34-2,34-20 2,16-25-2,25-46 3,12-37-3,21-41 2,29-46-3,20-25 3,38-41-2,87-120 0</inkml:trace>
    </iact:actionData>
  </iact:action>
  <iact:action type="add" startTime="142900">
    <iact:property name="dataType"/>
    <iact:actionData xml:id="d34">
      <inkml:trace xmlns:inkml="http://www.w3.org/2003/InkML" xml:id="stk34" contextRef="#ctx0" brushRef="#br0">18624 15298 0,'0'0'3,"0"0"6,0 0 1,0 0-1,0 0 1,33 62-1,1 25 0,7 37 1,13 46 0,16 33 2,13 4-3,20 33 1,-8-16-2,-12-22 4,-13-11-5,-12-46 3,-12-33-1,-9-30 1,-12-28-1,-13-17-1,-3-16 2,-9-13-2,0-8 1,0 0-2</inkml:trace>
    </iact:actionData>
  </iact:action>
  <iact:action type="add" startTime="143184">
    <iact:property name="dataType"/>
    <iact:actionData xml:id="d35">
      <inkml:trace xmlns:inkml="http://www.w3.org/2003/InkML" xml:id="stk35" contextRef="#ctx0" brushRef="#br0">17677 16230 0,'0'0'7,"0"0"2,0 0 1,-41 24-1,41-20 0,0-4 1,0 0-2,157-8 2,37-8-1,21 3 2,29 13-1,-12 4 0,-13 1-1</inkml:trace>
    </iact:actionData>
  </iact:action>
  <iact:action type="add" startTime="144270">
    <iact:property name="dataType"/>
    <iact:actionData xml:id="d36">
      <inkml:trace xmlns:inkml="http://www.w3.org/2003/InkML" xml:id="stk36" contextRef="#ctx0" brushRef="#br0">20883 15584 0,'0'0'4,"0"0"6,0 0-1,-87 91 1,-37 49-1,-45 63 3,-9 0-2,16-33-3,26-29 2,41-34 0,41-24 1,29-17-2,25-20 2</inkml:trace>
    </iact:actionData>
  </iact:action>
  <iact:action type="add" startTime="151213">
    <iact:property name="dataType"/>
    <iact:actionData xml:id="d37">
      <inkml:trace xmlns:inkml="http://www.w3.org/2003/InkML" xml:id="stk37" contextRef="#ctx0" brushRef="#br0">11947 14300 0,'0'0'2,"0"0"-2,0 0 7,0 0 3,0 0 1,0 0-4,82 29 2,18-12 1,36-5-1,34-4 1,20-3-1,13-5 0,20 0 1,13 0-1,-25 0 0,-4 4 0,-12 0 1,-22 4-1,-11 0 1,-13 5-1,-13-5 0,-28 0 1,-17 1-1,-9-1-1,-3 0 2,-4-4 0,-9 0-1,0-8 0,-4-8 0,0-17 1,0-12-1,-4-22 0,0-28 1,-8-25-1,-1-41 0,1-46 1,4-29-2,4-53 2,-5-22-1,22-12 0,-21 13 1,-13 45-1,0 13 1,-24 49-2,-13 46 2,-20 16-1,-30 21 1,-12 25 0,-4 25-2,8 20 2,5 13-1,-1 9 0,-12-1 1,-8 0-2,-17 0 1,-8 4 1,-5 1 0,-16 3-1,-24 0 0,-22 5 1,-7 8-1,-1 0 1,0 4-1,1 0-1,7 0 3,5 4-2,25 0 0,16-4 0,-4 4 0,0 0 1,21 5-2,12-1 2,21 0-1,16 5 1,5 20-1,-5 41 0,-4 67 0,-20 107 1,-5 75-1,-33 71 0,1 11 1,3-15-1,13-26 1,37-29-1,37-37-1,54 5 2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659">
    <iact:property name="dataType"/>
    <iact:actionData xml:id="d0">
      <inkml:trace xmlns:inkml="http://www.w3.org/2003/InkML" xml:id="stk0" contextRef="#ctx0" brushRef="#br0">3411 14565 0,'0'0'1,"0"0"1,0 0 6,0 0 3,0 0 0,0 0-5,17-66 4,8-38-1,16-70 0,5-70 1,-26 21 1,-11 32-2,-18 38 1,-7 41-1,-1 34 2,-8 15-4</inkml:trace>
    </iact:actionData>
  </iact:action>
  <iact:action type="add" startTime="36127">
    <iact:property name="dataType"/>
    <iact:actionData xml:id="d1">
      <inkml:trace xmlns:inkml="http://www.w3.org/2003/InkML" xml:id="stk1" contextRef="#ctx0" brushRef="#br0">3444 13149 0,'0'0'6,"0"0"4,0 0-1,0 0 1,0 0-2,0 0 1,0 0 1,50 29-1,-17 33 1,25 38-1,0 20 0,17 25 2,16 16 0,0-4-2,-9-20 0,-7-33 0,-9-30 3,-16-20-6,-17-17 5,-8-12-2,-9-8 1,-8-9-1,1-8-1,-1-4 0,0-25 1,9-42 0,-1-61 1,-7-63-2,-18-20 2,-7 8-1,-1 25 0,1 33 1,7 20-1,9 13 0</inkml:trace>
    </iact:actionData>
  </iact:action>
  <iact:action type="add" startTime="36628">
    <iact:property name="dataType"/>
    <iact:actionData xml:id="d2">
      <inkml:trace xmlns:inkml="http://www.w3.org/2003/InkML" xml:id="stk2" contextRef="#ctx0" brushRef="#br0">4835 13095 0,'0'0'6,"0"0"3,-17 42 1,5 49-2,-5 99 2,9 79 2,8-16-4,12-50 0,5-58 2,8-50-1,-5-33 1,13-21-1,5-16 0,3-16 0,9-22 1,28-37-1,22-61 1,15-63-2,-11-58 2,-26-12 1,-32 37-3,-21 33 1,-17 45 0,-8 42 0,-4 17 1,-4 8-1,-1 8 1,5 13-3</inkml:trace>
    </iact:actionData>
  </iact:action>
  <iact:action type="add" startTime="37027">
    <iact:property name="dataType"/>
    <iact:actionData xml:id="d3">
      <inkml:trace xmlns:inkml="http://www.w3.org/2003/InkML" xml:id="stk3" contextRef="#ctx0" brushRef="#br0">6357 13389 0,'0'0'22,"-70"124"-17,-17 63-5,-25 57 8,17-33 3,29-70-1,29-58-1,16-38 1,13-20-1,-1-12 0,5-13 0,4-9-3,0 9 4,37-157 0,21-50-1,13-50 0,7 9 0,-7 53 0,-18 55 1,-15 53 2,-9 37-5,-9 29 1,-3 29 2,-1 34-1,13 78 0,9 87 1,-5 12-1,0-32 0,-8-55 0,-5-53 1,5-29-1,0-21 0,0-21 0,4-21 1,16-32-1,26-63 1,16-91-1,-9-24 0,-20 28 1,-21 59-2,-16 61 2,-9 30-1,1 20 1,-13 8-1,8 9-1,0 8 3,9 12-3,20 21 2,5 38-1,11 20 1,5 0-1,0-4 0,8 0 1,-4-17-1,-4-12 0</inkml:trace>
    </iact:actionData>
  </iact:action>
  <iact:action type="add" startTime="38040">
    <iact:property name="dataType"/>
    <iact:actionData xml:id="d4">
      <inkml:trace xmlns:inkml="http://www.w3.org/2003/InkML" xml:id="stk4" contextRef="#ctx0" brushRef="#br0">8844 13112 0,'0'0'5,"41"0"4,42 4-1,78 0 1,63 4 2,11 5-3,-28-9 2,-41 4-1,-55-4 0,-32 1 1,-29-1 0,-13 4-1,-16 0 0</inkml:trace>
    </iact:actionData>
  </iact:action>
  <iact:action type="add" startTime="38223">
    <iact:property name="dataType"/>
    <iact:actionData xml:id="d5">
      <inkml:trace xmlns:inkml="http://www.w3.org/2003/InkML" xml:id="stk5" contextRef="#ctx0" brushRef="#br0">9828 13199 0,'0'0'6,"0"0"5,0 0-3,-24 87 1,11 37 1,1 42-1,-1-5 2,1-24 0,-5-30-3,-7-24 3,-14-21-3,-7-20 2,-9-13-1,-8-13 6,4-8-14,8-3 8,9-1 0,12 0 0,8 0 1,5 0 0,8 0-2,3 0 2,10 1-1,7-1 0,38 0 1,57-4-1,92-4 0,90-17 1,38-37 2,-29-25-6,-41-33 3</inkml:trace>
    </iact:actionData>
  </iact:action>
  <iact:action type="add" startTime="38587">
    <iact:property name="dataType"/>
    <iact:actionData xml:id="d6">
      <inkml:trace xmlns:inkml="http://www.w3.org/2003/InkML" xml:id="stk6" contextRef="#ctx0" brushRef="#br0">11156 13021 0,'0'0'4,"0"0"9,0 0-8,0 0 8,-4 45-6,4 38 1,0 58 1,4 20 1,1-20 0,3-46 1,-8-33-1,8-28-2,0-26 2,-8-8-1,0 0-2</inkml:trace>
    </iact:actionData>
  </iact:action>
  <iact:action type="add" startTime="38780">
    <iact:property name="dataType"/>
    <iact:actionData xml:id="d7">
      <inkml:trace xmlns:inkml="http://www.w3.org/2003/InkML" xml:id="stk7" contextRef="#ctx0" brushRef="#br0">11219 12396 0,'0'0'7,"0"0"1,0 0 1,0 0 2,91 41-2,49 63 0,59 45 2,-1 4 0,-32-21-2,-63-20 0,-70-21 0,-74 8 1,-104 46-2,-157 50 3,-83-13-1,50-53-2,79-55 2,70-45-1</inkml:trace>
    </iact:actionData>
  </iact:action>
  <iact:action type="add" startTime="41439">
    <iact:property name="dataType"/>
    <iact:actionData xml:id="d8">
      <inkml:trace xmlns:inkml="http://www.w3.org/2003/InkML" xml:id="stk8" contextRef="#ctx0" brushRef="#br0">11293 12052 0,'0'0'2,"0"0"-1,0 0 7,0 0 1,0 0 2,0 0-2,0 0 0,0 0 0,0 0 0,0 0 1,0 0-1,0 0 1,0 0-1,0 41 0,0-32 0,0 28 0,0 54 1,0 70 1,0 46-2,0 0 0,0-28 0,0-30 0,-4-33 2,4-30-3,0-19 1,0-18 0,0-7 1,0-5-1,0-4 0,0-4 0</inkml:trace>
    </iact:actionData>
  </iact:action>
  <iact:action type="add" startTime="44165">
    <iact:property name="dataType"/>
    <iact:actionData xml:id="d9">
      <inkml:trace xmlns:inkml="http://www.w3.org/2003/InkML" xml:id="stk9" contextRef="#ctx0" brushRef="#br0">5046 16420 0,'0'0'6,"0"0"3,0 0 4,0 0-8,53 0 5,22 0-1,45-12 1,33-13-1,12-17 2,-12-12-3,-33 1 2,-29 3-1,-20 0 0,-17 1 0,-9 3 1,-16 5-1,-4 8 0,-17 8 1,-8 4-1,-16 0 0,-30-8 1,-49-4-1,-42 12 0,-3 17 0,-5 25 0,-8 20 1,0 30-1,20 16 1,30 12-2,33 13 4,32-9-5,34 5 3,17 8-1,45 12 0,24 5 1,30-21-1,33-25 0,24-29 1,22-34-1,28-32 0,38-37 0,-9-55 0,-33-57 1</inkml:trace>
    </iact:actionData>
  </iact:action>
  <iact:action type="add" startTime="44685">
    <iact:property name="dataType"/>
    <iact:actionData xml:id="d10">
      <inkml:trace xmlns:inkml="http://www.w3.org/2003/InkML" xml:id="stk10" contextRef="#ctx0" brushRef="#br0">7085 16076 0,'0'0'7,"0"0"1,42-4 3,7 12-3,42 13 1,50 12 0,25 5 2,-1-9-2,-33-13 0,-32-8 0,-34-8 1,-21 0-2</inkml:trace>
    </iact:actionData>
  </iact:action>
  <iact:action type="add" startTime="44891">
    <iact:property name="dataType"/>
    <iact:actionData xml:id="d11">
      <inkml:trace xmlns:inkml="http://www.w3.org/2003/InkML" xml:id="stk11" contextRef="#ctx0" brushRef="#br0">7363 15679 0,'0'0'3,"0"0"7,0 0-1,0 0 1,12 45-1,17 80 0,25 111 1,-5 29 0,-3-54-1,-13-70 0,-8-63 0,-5-41 1</inkml:trace>
    </iact:actionData>
  </iact:action>
  <iact:action type="add" startTime="45241">
    <iact:property name="dataType"/>
    <iact:actionData xml:id="d12">
      <inkml:trace xmlns:inkml="http://www.w3.org/2003/InkML" xml:id="stk12" contextRef="#ctx0" brushRef="#br0">8732 16283 0,'0'0'5,"0"0"5,0 0-1,62 13 1,29-5-1,37-8 1,25-17-2,-4-12 4,-33-4-5,-37 4 4,-30 0 0,-11 5-4,-13-1 2,-9 4 1,-8 4-2,-8 1 2,-16-13 0,-42-21-1,-37-8 0,-25 13 1,8 24-2,4 17 2,5 12-2,8 9 3,16 3-2,21 5-1,9 17 2,3 24 0,13 25-1,21 25 1,32 16-2,34 13 2,29 4-1,16-24 0,25-38 1,29-50-2,42-70 2,82-108 0</inkml:trace>
    </iact:actionData>
  </iact:action>
  <iact:action type="add" startTime="48962">
    <iact:property name="dataType"/>
    <iact:actionData xml:id="d13">
      <inkml:trace xmlns:inkml="http://www.w3.org/2003/InkML" xml:id="stk13" contextRef="#ctx0" brushRef="#br0">8132 17033 0,'0'0'1,"0"0"0,0 0 1,0 0 7,-58 20 1,-12 38 0,-50 58-2,-37 54 3,-1 0-3,18-34 1,36-32 0,38-30 1,25-11-1,20-10 0,17 1 1</inkml:trace>
    </iact:actionData>
  </iact:action>
  <iact:action type="add" startTime="49193">
    <iact:property name="dataType"/>
    <iact:actionData xml:id="d14">
      <inkml:trace xmlns:inkml="http://www.w3.org/2003/InkML" xml:id="stk14" contextRef="#ctx0" brushRef="#br0">7631 17012 0,'0'0'20,"0"0"-18,0 0 1,0 0 6,0 0-1,9 50 2,16 20-1,20 42 0,13 20 0,0-3 3,-13-34-5,-11-25 2</inkml:trace>
    </iact:actionData>
  </iact:action>
  <iact:action type="add" startTime="49433">
    <iact:property name="dataType"/>
    <iact:actionData xml:id="d15">
      <inkml:trace xmlns:inkml="http://www.w3.org/2003/InkML" xml:id="stk15" contextRef="#ctx0" brushRef="#br0">7003 17488 0,'0'0'5,"0"0"6,0 0-3,0 0 2,0 0-1,82-25 0,26 21 1,57 0-1,42 0 3,17 4-3,-5 12 1,-25 9-2</inkml:trace>
    </iact:actionData>
  </iact:action>
  <iact:action type="add" startTime="57880">
    <iact:property name="dataType"/>
    <iact:actionData xml:id="d16">
      <inkml:trace xmlns:inkml="http://www.w3.org/2003/InkML" xml:id="stk16" contextRef="#ctx0" brushRef="#br0">3411 14565 0,'0'0'2,"0"0"-2,0 0 10,0 0-3,0 0 2,0 0 0,0 0 1,0 0-1,0 0 0,25 42 0,0-30 1,16 9-1,26 8 0,15 0 0,9-5 1,0-7 3,9-5-7,-1-7 4,4-5-1,-16 0 0,4 0 0,0 0 1,-8 4-1,8 4 0,21 0 1,20 5-2,13-5 2,4 0 0,-4 5-2,0-1 4,-5-4-5,-12-3 3,-20-1-1,-5 4 0,5 0 0,12 1 1,8-9-1,9-9 0,-9 1 0,-12 0 2,-4 4-3,-5-1 1,5 5 1,0-4 1,-5 0-4,-3 4 3,-1 4-1,13-4 0,0 4 1,4-4-2,-9 0 2,-3 5 0,-5 3-1,1 0 0,8 0 0,8 1 0,0-5 1,-9 0 1,-3 4-4,4 9 2,-1-1 1,1-3 0,12-5-1,8 0 0,-3 1 0,-1 3 1,-12 0-1,0-7 0,-5-1 1,5-4-1,0 4 0,-4 4 1,-13-4-2,-4 0 2,-8-4-1,4-4 1,13 0-1,-1 0 0,-4 8 1,-12 0-1,-8 0 0,-5-4 1,1 0-1,3 0 0,1 0 0,0 0 0,3 5 1,-3-1-1,0 4 0,-9 0 1,0-4-1,5 1 1,7-5-1,14 0 0,7 0 0,-4 0 0,-12-5 1</inkml:trace>
    </iact:actionData>
  </iact:action>
  <iact:action type="add" startTime="61977">
    <iact:property name="dataType"/>
    <iact:actionData xml:id="d17">
      <inkml:trace xmlns:inkml="http://www.w3.org/2003/InkML" xml:id="stk17" contextRef="#ctx0" brushRef="#br0">16349 13013 0,'0'0'2,"0"0"3,0 0 7,0 0-7,0 0 2,0 0 2,0 0 0,0 0 1,0 0-1,0 0 0,0 0 0,0 0 0,0 0 1,0 0-1,0-42 1,0 38 1,-8 0-4,3 0 2,1 0 0,-4-1 1,-4 1-1,-9-4 0,-8 4 1,-8 0-1,-5 4 0,1 0 1,0 0-1,3 4 0,9 0 0,-8 0 0,12 0 1,1 0-1,3 1 1,4-1-1,5 0 2,-1 0-2,5 0-1,4 0 2,4 0-2,0 1 3,0-5-3,0 0 2,54 53-1,-17-28 1,4 0 0,5-4-2,8-5 2,4-3-1,0-5 0,0 0 1,-13 1-1,1-5 0,-9 0 0,-8-4 1,-4 0-1,-5 0 0,-3 0 2,-5 0-4,-4 0 2,1 0 2,-5 0-3,0 0 1,0 0 2,0 0-3,-4 0 2,0 0-2,0 0 2,-4 0-1,-4 0 0,-9 4 1,-16 4-1,-16 9 1,-1 4-2,0-1 2,1 5 0,-5 4-1,-8 0 0,-4 8 0,-1 5 0,1-1 1,12-8 0,9-4-2,12-4 2,8-4-1,4-1 0,9-3 1,4 0 2,8-1-6,8 5 4,8 8 0,22 12-3,24 5 3,8 3 0,5-7-1,11-9 1,10-8-1,-5-9 0,-9-7 0,-11-5 4,-18 0-5,-15-4 1,-9 0 1,-9 0-1,-3 0 0,-1-4-1</inkml:trace>
    </iact:actionData>
  </iact:action>
  <iact:action type="add" startTime="63208">
    <iact:property name="dataType"/>
    <iact:actionData xml:id="d18">
      <inkml:trace xmlns:inkml="http://www.w3.org/2003/InkML" xml:id="stk18" contextRef="#ctx0" brushRef="#br0">18993 13191 0,'0'0'7,"0"0"1,0 0 4,0 0-5,0 0 3,0 0-2,0 0 2,0 0 2,0 0-5,-13-42 2,-16 21 0,-33-24 1,-37-25-1,-9-13 0,13 16 2,12 18 1,5 20-4,-1 25 1,-20 24 0,-13 30 1,13 20-1,24 9 0,26 0 2,24-5-2,4-3 0,13-5-1,8-12 2,8-5-1,13 5 0,24 8 1,22-4-1,11-4 2,1-17-2,-13-16-1,-16-13 1,-9-8 3,-4-8-6,1 0 4,-1-5-1,-4-3 1,-4-1 0,-4 1-2,-1-5 2,-3-4-2,4-8 3,-4-4-3,-1-5 1,-3 5 2,-5 0-3,-3 8 2,-1 4-2,-4 8 2,0 5-1,0 0 0,0 3 1,1 5-4,-1 0 4,0 0-1,0 4 0,0 0 0,4 4 1,5 4 0,3 9-1,5 8 0,4 8 0,0 4 1,4 0 0,0 1-2,0-5 2,-5-8-1,1-1 0,-4-7 0,-9-5 0,1-3 1,-1-9-1,1-21 1</inkml:trace>
    </iact:actionData>
  </iact:action>
  <iact:action type="add" startTime="64765">
    <iact:property name="dataType"/>
    <iact:actionData xml:id="d19">
      <inkml:trace xmlns:inkml="http://www.w3.org/2003/InkML" xml:id="stk19" contextRef="#ctx0" brushRef="#br0">14946 14507 0,'0'0'7,"0"0"1,0 0 2,0 0-1,0 0 0,0 0 0,0 0 1,42-8-1,-18 12 0,18 0 0,20 4 1,29 1-1,37 3 0,38 9 2,41 12 4,28 8-9,14-3 0,7-18 4</inkml:trace>
    </iact:actionData>
  </iact:action>
  <iact:action type="add" startTime="65182">
    <iact:property name="dataType"/>
    <iact:actionData xml:id="d20">
      <inkml:trace xmlns:inkml="http://www.w3.org/2003/InkML" xml:id="stk20" contextRef="#ctx0" brushRef="#br0">17673 14391 0,'0'0'6,"0"0"3,0 0 1,0 0-1,0 0 0,41 4 1,21 1-1,50-1 0,45 4 0,42-4 2,32 0 0,18 0-2,-5-4 1,-17-4-1,-36 0 0,-51-4 1,-40 0 0</inkml:trace>
    </iact:actionData>
  </iact:action>
  <iact:action type="add" startTime="76868">
    <iact:property name="dataType"/>
    <iact:actionData xml:id="d21">
      <inkml:trace xmlns:inkml="http://www.w3.org/2003/InkML" xml:id="stk21" contextRef="#ctx0" brushRef="#br0">15666 15853 0,'0'0'2,"0"0"-1,0 0 7,0 0 0,0 0 1,0 0 0,0 0 1,0 0-1,0 0 0,0 0 1,0 116-1,4 24 0,5 38 1,7-4 0,5-25 1,-5-29-1,-7-37-2,-5-29 2,-4-17-2,0-16 2,0-8 2,0-9-3,0-4-4,0 0 5,-50-166-1,9-16 2,8-21-3,8 33 2,8 42-1,5 33 0,-1 28 1,5 26-1,0 12 0,4 8 0,8 1 1,17-13-1,28-21-1,42-25 3,33-16-3,1 8 2,-6 21 0,-11 24 0,-13 21-2,-8 26 2,-8 7-2,-1 13 2,-7 8-1,-18 4 0,-11 1 0,-13-1 1,-17-4-1,-12 0 0,-16 8 0,-22 9 1,-20 4 0,-4-8-2,5-9 2,-14 4-1,-41 9 0,-16 0 1,-12-5-1,28-12 0,37-8 1,26-8-1,16-5 0,12-4 0,4-4 0,9 1 1,4-1-1,8 4 0,9 9 1,20 12 0,33 20-2,37 17 2,42 17 0,29 13-2,4-5 1,-9-13 1,-20-16-1,-25-12 0,-28-13 1,-34-12 0,-21-8-2,-16-5 2,-9-4 5,-16-3-12,0-5 7,0 0-2</inkml:trace>
    </iact:actionData>
  </iact:action>
  <iact:action type="add" startTime="77828">
    <iact:property name="dataType"/>
    <iact:actionData xml:id="d22">
      <inkml:trace xmlns:inkml="http://www.w3.org/2003/InkML" xml:id="stk22" contextRef="#ctx0" brushRef="#br0">17797 15464 0,'0'0'6,"0"0"5,0 0-3,0 0 1,0 0 0,0 0 0,0 0 3,0 0-5,0 0 2,0 0 1,41 24-1,-37 1 0,1 37 0,3 63 1,4 44-1,1 26 2,3-17 0,5-29-2,8-21 1,0-16-2,-4-21 5,-9-29-7,-3-20 4,-5-17-1,-4-13-1,0-8 1</inkml:trace>
    </iact:actionData>
  </iact:action>
  <iact:action type="add" startTime="78543">
    <iact:property name="dataType"/>
    <iact:actionData xml:id="d23">
      <inkml:trace xmlns:inkml="http://www.w3.org/2003/InkML" xml:id="stk23" contextRef="#ctx0" brushRef="#br0">19237 15228 0,'0'0'5,"0"0"4,0 0 6,0 0-12,0 91 6,-4 78 1,-1 72 1,14 24-1,7-1 0,1-36-1,12-46 2,-4-37-4</inkml:trace>
    </iact:actionData>
  </iact:action>
  <iact:action type="add" startTime="78793">
    <iact:property name="dataType"/>
    <iact:actionData xml:id="d24">
      <inkml:trace xmlns:inkml="http://www.w3.org/2003/InkML" xml:id="stk24" contextRef="#ctx0" brushRef="#br0">19514 15136 0,'0'0'5,"0"0"5,0 0-2,0 0 1,58 5 1,25 7-1,49 13 0,21 12 1,-16 0 1,-38-3-4,-33-10 4,-25 1-3,-20 4 2,-37 21-1,-34 37 0,-58 49 1,-36 18-1,24-38 1,24-46-1,34-24 0,13-18 0,20-11 1,8-5-1,9-3-1,3-5 2,9 0-1,0 0 1,5 4-1,15 9 1,30 12-1,45 17 0,37 11 0,13 1 1,-12-4-1,-9-4 0,-13-4 1,-11-5-2,-22-8 2,-16-8 1,-16-4-3,-17-9 1,-13-4 0,-11-8 0,-5 0 0</inkml:trace>
    </iact:actionData>
  </iact:action>
  <iact:action type="add" startTime="82047">
    <iact:property name="dataType"/>
    <iact:actionData xml:id="d25">
      <inkml:trace xmlns:inkml="http://www.w3.org/2003/InkML" xml:id="stk25" contextRef="#ctx0" brushRef="#br0">19158 18163 0,'0'0'5,"0"0"5,0 0 0,0 0-3,0 0 3,41-29 0,-7 25-1,23 4 0,39 0 1,32 4-1,37 4 2,17 9-3,-8-1 1,-29-3 0</inkml:trace>
    </iact:actionData>
  </iact:action>
  <iact:action type="add" startTime="82602">
    <iact:property name="dataType"/>
    <iact:actionData xml:id="d26">
      <inkml:trace xmlns:inkml="http://www.w3.org/2003/InkML" xml:id="stk26" contextRef="#ctx0" brushRef="#br0">19936 17410 0,'0'0'5,"0"0"4,0 0 1,0 0 0,0 0-2,0 0 2,0 0-1,0 0 1,-17 41-1,-28 46 0,-38 66 0,-24 42 2,-9-5-2,16-41-1,26-37 2,8-29-1,20-21 1,17-8-1,0-9 0,9-3 0,7-1 1,5-8-1,8-4 0</inkml:trace>
    </iact:actionData>
  </iact:action>
  <iact:action type="add" startTime="82952">
    <iact:property name="dataType"/>
    <iact:actionData xml:id="d27">
      <inkml:trace xmlns:inkml="http://www.w3.org/2003/InkML" xml:id="stk27" contextRef="#ctx0" brushRef="#br0">19133 17393 0,'0'0'7,"0"0"3,0 0 0,0 0-1,0 0 0,38 58 0,7 41 1,17 59-1,8 28 2,1 0-3,-9-24 2,-21-46-1,-8-29 0,-4-21 1,-8-21-2</inkml:trace>
    </iact:actionData>
  </iact:action>
  <iact:action type="add" startTime="85499">
    <iact:property name="dataType"/>
    <iact:actionData xml:id="d28">
      <inkml:trace xmlns:inkml="http://www.w3.org/2003/InkML" xml:id="stk28" contextRef="#ctx0" brushRef="#br0">17644 17766 0,'0'0'6,"0"0"5,0 0-2,0 0 1,0 0-2,0 0 0,0 0 2,0 0 0,0 0-2,0 0 2,0 0-1,0 0 1,45 8-1,-16-16 0,17-13 1,3-8-1,1-4 0,-17 0 0,-8 4 1,-13 4-2,-3 8 2,-5 5-1,-4-1 0,-4 5 1,-5 4-1,-3 4 1,12 0-1,-58 37 0,17 5 1,8-1-1,12-8 0,4-4 0,9-8 0,0 0 0,4-9 1,4-4 1,0 1-4,0-5 3,4 0-1,0 0 0,0-4 1,0 0-1,0 0 1,-4 0-1,0 0 0,0 0 0,0 0 1,0 0-1,0 0 0,0 0 2</inkml:trace>
    </iact:actionData>
  </iact:action>
  <iact:action type="add" startTime="87998">
    <iact:property name="dataType"/>
    <iact:actionData xml:id="d29">
      <inkml:trace xmlns:inkml="http://www.w3.org/2003/InkML" xml:id="stk29" contextRef="#ctx0" brushRef="#br0">15124 14664 0,'0'0'6,"0"0"4,0 0-2,0 0 1,0 0 0,0 0 1,0 0-1,0 0 0,0 0 1,0 0-1,50-8 0,-25 0 1,12-4-1,17-1 0,16 1 0,13 3 0,0 5 1,-5 4 0,-8 0 4,-3 0-6,-1-4 1,0-4-1,4-5 3,9 1-2,4 0 0,-5 7 0,-3 1 1,-5 4-2,-4 4 1,-4-4 2,-4 0-4,4-4 3,5 0-1,7-4 0,5 0 1,8-1-1,-9 5 3,-3 4-6,-1-4 5,5 0-3,-9-4 2,9-1-1,3-3 2,1-1-3,0 5 1,-9 0 2,1 4-3,-9 0 1,4-1 0,1 1 0,3-4 1,1 0-1,3 0 4,5-1-7,8 1 5,-12 0-3,3-1 1,5 1 0,-4 4 0,-4 0 0,3 0 1,1 0-1,-4-1 0,-5 1 3,-3 0-5,-9 0 3,-9 0-2,-3 0 2,-4 0-1,-5-1 0,-12 5 1,0 0-2,0 0 3,0 0-3,-4 0 2,-9 0 0,1 0-2,-5 0 2,-4 0-2,5-8 0,7-13 2</inkml:trace>
    </iact:actionData>
  </iact:action>
  <iact:action type="add" startTime="89287">
    <iact:property name="dataType"/>
    <iact:actionData xml:id="d30">
      <inkml:trace xmlns:inkml="http://www.w3.org/2003/InkML" xml:id="stk30" contextRef="#ctx0" brushRef="#br0">2700 16341 0</inkml:trace>
    </iact:actionData>
  </iact:action>
  <iact:action type="add" startTime="109183">
    <iact:property name="dataType"/>
    <iact:actionData xml:id="d31">
      <inkml:trace xmlns:inkml="http://www.w3.org/2003/InkML" xml:id="stk31" contextRef="#ctx0" brushRef="#br0">2700 17174 0</inkml:trace>
    </iact:actionData>
  </iact:action>
  <iact:action type="add" startTime="113643">
    <iact:property name="dataType"/>
    <iact:actionData xml:id="d32">
      <inkml:trace xmlns:inkml="http://www.w3.org/2003/InkML" xml:id="stk32" contextRef="#ctx0" brushRef="#br0">21024 11626 0,'0'0'5,"0"0"5,0 0-2,0 0 2,-17 115-1,-16 113 0,-20 132 2,-22 38-1,1-50 0,20-63-1,8-36 1,26-59-1,16-33 0,12-24 0,8-21 0,9-25 0,4-21 1,-8-29-1,-5-24 2,1-22-2,4-24-1,-1-37 2,1-46-1,0-33 0,-13-8 0,9 7 1,3 22 1,9 21-4,8 7 4,13 9-3,8 8 2,4 13-1,-12 16-1,-1 17 2,-7 20-1,-5 21 1,8 25-1,13 62 1,0 75-1,-12 37 0,-30-9 0,-12-36 0,-8-38 0,0-29 1,4-25-1,0-20 0,4-13 2,5-12-3,7-17 1,26-25 0</inkml:trace>
    </iact:actionData>
  </iact:action>
  <iact:action type="add" startTime="114347">
    <iact:property name="dataType"/>
    <iact:actionData xml:id="d33">
      <inkml:trace xmlns:inkml="http://www.w3.org/2003/InkML" xml:id="stk33" contextRef="#ctx0" brushRef="#br0">20660 13017 0,'0'0'6,"0"0"4,0 0-2,0 0 2,0 0 0,-70 20-1,3 18 0,-36 40 0,-21 34 0,8 33 3,8 37-5,34 4 4,28-16-3,34-25 2,24-21-1,22-12 0,23-13 0,18-28 1,16-30-1,17-28 0</inkml:trace>
    </iact:actionData>
  </iact:action>
  <iact:action type="add" startTime="114691">
    <iact:property name="dataType"/>
    <iact:actionData xml:id="d34">
      <inkml:trace xmlns:inkml="http://www.w3.org/2003/InkML" xml:id="stk34" contextRef="#ctx0" brushRef="#br0">22584 13244 0,'0'0'5,"0"0"4,0 0 0,0 0 1,0 0 0,-83 9-2,-24 28 3,-34 46-3,-8 49 4,29 9 1,33-9-7,37-28 4,34-30 0,20-20-3,13-12 4,16-13-3,12-17 2,13-20-1,17-29 0,-1-30 2,-12-15-4,-21 3 4,-12 17-1,-12 24-5,-5 18 5,-12 16-2,4 12 2,5 17 0,11 37 0,22 33-1,16 4-1,8-7 2,-8-39-1,-13-36 1,-7-29-1</inkml:trace>
    </iact:actionData>
  </iact:action>
  <iact:action type="add" startTime="115098">
    <iact:property name="dataType"/>
    <iact:actionData xml:id="d35">
      <inkml:trace xmlns:inkml="http://www.w3.org/2003/InkML" xml:id="stk35" contextRef="#ctx0" brushRef="#br0">22981 13414 0,'0'0'6,"-25"79"4,4 33-1,1 57 0,3 26 3,1-25-2,7-50-1,9-46 0,0-28 0,0-17 1,0-13-1,0-7-2,0-9 2,0 0 1,0 0-1,62-203 1,1 29-1,7 17 0,-8 16 0,8 17 1,-12 32-1,0 22 0</inkml:trace>
    </iact:actionData>
  </iact:action>
  <iact:action type="add" startTime="115450">
    <iact:property name="dataType"/>
    <iact:actionData xml:id="d36">
      <inkml:trace xmlns:inkml="http://www.w3.org/2003/InkML" xml:id="stk36" contextRef="#ctx0" brushRef="#br0">23837 14085 0,'0'0'7,"0"0"2,17 58 0,12 20 0,12 34 1,-3-25-1,-9-41 0</inkml:trace>
    </iact:actionData>
  </iact:action>
  <iact:action type="add" startTime="115637">
    <iact:property name="dataType"/>
    <iact:actionData xml:id="d37">
      <inkml:trace xmlns:inkml="http://www.w3.org/2003/InkML" xml:id="stk37" contextRef="#ctx0" brushRef="#br0">23978 12959 0,'0'0'5,"0"0"4,21 58 1</inkml:trace>
    </iact:actionData>
  </iact:action>
  <iact:action type="add" startTime="115776">
    <iact:property name="dataType"/>
    <iact:actionData xml:id="d38">
      <inkml:trace xmlns:inkml="http://www.w3.org/2003/InkML" xml:id="stk38" contextRef="#ctx0" brushRef="#br0">24330 14428 0,'0'0'5,"0"0"5,0 0 1,0 0-4,0 0 2,0 0 1,0 0-1,0 0-1,0 0 3,16-53-2,1 24 0,-9-9 0,9-3 0,3 0 1,5-1 0,0 5-2,0 4 4,-4 8-5,-13 8 2,0 5 0,-4 8 1,-4 4-1,0 0 1,0 0-2,9 153 2,-9-66-1,4-8 0,8-13 1,9-25-1,4-28 0,-25-13 1,86-95-1,-19-96 2,-18-90 0,-11-38-1,-22 41-2,-8 88 1,-8 74 3,-4 54-5,0 29 2,0 16-1,0 13 0,4 4 1,0 0 1,-42 153-1,9 21 1,13 29-1,7-21 1,13-33-1,17-16 1,16-26-2,8-32 2,9-38-1,12-29 1,29-20-2</inkml:trace>
    </iact:actionData>
  </iact:action>
  <iact:action type="add" startTime="116406">
    <iact:property name="dataType"/>
    <iact:actionData xml:id="d39">
      <inkml:trace xmlns:inkml="http://www.w3.org/2003/InkML" xml:id="stk39" contextRef="#ctx0" brushRef="#br0">24462 13008 0,'0'0'6,"0"0"3,91 0 0,104 0 1,136 0 1</inkml:trace>
    </iact:actionData>
  </iact:action>
  <iact:action type="add" startTime="118948">
    <iact:property name="dataType"/>
    <iact:actionData xml:id="d40">
      <inkml:trace xmlns:inkml="http://www.w3.org/2003/InkML" xml:id="stk40" contextRef="#ctx0" brushRef="#br0">2700 17157 0</inkml:trace>
    </iact:actionData>
  </iact:action>
  <iact:action type="add" startTime="119855">
    <iact:property name="dataType"/>
    <iact:actionData xml:id="d41">
      <inkml:trace xmlns:inkml="http://www.w3.org/2003/InkML" xml:id="stk41" contextRef="#ctx0" brushRef="#br0">19171 14855 0,'0'0'7,"0"0"2,0 0-2,0 0 4,0 0-3,0 0 2,0 0-1,0 0 0,0 0 0,49 12 0,-16-12 1,0-4-1,13 4 0,16 0 1,8 4-1,34 1 0,16-1 2,12-4-1,-12 0 0,-12 4-1,-5 0 0,9 4 0,8-4 2,4-4-3,-8 0 1,-5 0 2,18 4-3,-1 1 3,13-5-4,-1 0 3,-3 0 0,-5 4-2,1 0 3,-1 0-3,-12 0 2,-8-4-1,-13 0 0,0 4 1,1 0-2,3 1 3,9-1-3,4-4 2,-5 0-1,-3 0 1,4 4-2,-5 0 2,9 0-1,4-4 1,-4-4-1,-9 4 0,1 0 3,8 4-6,16 0 5,17 0-4,8 5 3,5-5-1,3 0 1,21-4-1,38-4 0</inkml:trace>
    </iact:actionData>
  </iact:action>
  <iact:action type="add" startTime="123748">
    <iact:property name="dataType"/>
    <iact:actionData xml:id="d42">
      <inkml:trace xmlns:inkml="http://www.w3.org/2003/InkML" xml:id="stk42" contextRef="#ctx0" brushRef="#br0">2700 16457 0</inkml:trace>
    </iact:actionData>
  </iact:action>
  <iact:action type="add" startTime="152953">
    <iact:property name="dataType"/>
    <iact:actionData xml:id="d43">
      <inkml:trace xmlns:inkml="http://www.w3.org/2003/InkML" xml:id="stk43" contextRef="#ctx0" brushRef="#br0">3610 14491 0,'0'0'3,"0"0"-3,0 0 10,0 0-1,0 0 2,0 0-4,0 0 3,0 0-1,0 0 0,0 0 1,0 0-1,83-13 0,-1 9 1,59-4-1,58-1 2,32 1-3,18-4 1,3-5 1,-29 5-1,-16-5 1,-16 5-2,-13 4 2,8-1-1,41-3 1,71-9-1</inkml:trace>
    </iact:actionData>
  </iact:action>
  <iact:action type="add" startTime="153600">
    <iact:property name="dataType"/>
    <iact:actionData xml:id="d44">
      <inkml:trace xmlns:inkml="http://www.w3.org/2003/InkML" xml:id="stk44" contextRef="#ctx0" brushRef="#br0">8513 14776 0,'0'0'5,"0"0"3,0 0 2,0 0-1,0 0 1,0 0-1,0 0 1,49-8-2,-7 4 2,16-4-1,20-1 0,42 1 1,29 0 1,50-5-1,28 1 0,-3-1 1,16-3-4,4 3 5,-29 1-6,-8 0 5,-17-1-3,-16 1 2,-13 8 0,-12 4-2,-21 4 3,-3 4-3,-5-4 2,8 0-1,12 1-1,9-5 2,13-17-2</inkml:trace>
    </iact:actionData>
  </iact:action>
  <iact:action type="add" startTime="156384">
    <iact:property name="dataType"/>
    <iact:actionData xml:id="d45">
      <inkml:trace xmlns:inkml="http://www.w3.org/2003/InkML" xml:id="stk45" contextRef="#ctx0" brushRef="#br0">6763 16830 0,'0'0'4,"0"0"-4,0 0 11,0 0-3,0 0 4,0 0-6,0 0 3,0 0 0,74-42 1,1 34-1,28 4 0,17 8 0,21 4 4,-1 5-5,9 3 0,0 1 1,0 0 1,-16-5-1,-30-4 1</inkml:trace>
    </iact:actionData>
  </iact:action>
  <iact:action type="add" startTime="156762">
    <iact:property name="dataType"/>
    <iact:actionData xml:id="d46">
      <inkml:trace xmlns:inkml="http://www.w3.org/2003/InkML" xml:id="stk46" contextRef="#ctx0" brushRef="#br0">6386 18726 0,'0'0'5,"0"0"5,0 0-1,0 0 1,87 0-1,12-4 0,54 0 0,34 0 1,19 4 2,18 4-4,8 4 3,-26-4-3,-15 0 3</inkml:trace>
    </iact:actionData>
  </iact:action>
  <iact:action type="add" startTime="160897">
    <iact:property name="dataType"/>
    <iact:actionData xml:id="d47">
      <inkml:trace xmlns:inkml="http://www.w3.org/2003/InkML" xml:id="stk47" contextRef="#ctx0" brushRef="#br0">14963 14387 0,'0'0'3,"0"0"-3,0 0 8,0 0 1,0 0 1,0 0-1,0 0 0,0 0 0,0 0 0,0 0 1,0 0-1,78 0 0,13 0 1,54 0-1,37 0 2,17 0-3,-5 0 1,-28-4 13,-38 4-10,-29 0-12</inkml:trace>
    </iact:actionData>
  </iact:action>
  <iact:action type="add" startTime="161457">
    <iact:property name="dataType"/>
    <iact:actionData xml:id="d48">
      <inkml:trace xmlns:inkml="http://www.w3.org/2003/InkML" xml:id="stk48" contextRef="#ctx0" brushRef="#br0">17996 14205 0,'0'0'6,"0"0"4,0 0-1,0 0 0,0 0 1,0 0-1,0 0 0,0 0 1,0 0-1,0 0 1,41 0-1,-16 0 0,20 4 0,34 4 0,24 1 1,13-5-1,-4-4 3,-5 0-3,-24 0 1,-8 0-2,-9-9 2,0-20-1</inkml:trace>
    </iact:actionData>
  </iact:action>
  <iact:action type="add" startTime="165427">
    <iact:property name="dataType"/>
    <iact:actionData xml:id="d49">
      <inkml:trace xmlns:inkml="http://www.w3.org/2003/InkML" xml:id="stk49" contextRef="#ctx0" brushRef="#br0">17524 16896 0,'0'0'3,"0"0"-3,0 0 13,0 0-9,0 0 5,-46-12 1,38 8-1,4-1 0,0 5 0,0 0 1,0 0-1,-1 0 0,1-4 1,4 0 0,0 4-2,0 0 1,0 0 0,0 0 1,0 0-1,95 0 1,-16 4-1,8 0 1,-4 1 0,-13-1-1,-12 4-1,-8 0 1,-9-4 3,-4 1-1,0-1-5,1 0 4,11-4-1</inkml:trace>
    </iact:actionData>
  </iact:action>
  <iact:action type="add" startTime="166376">
    <iact:property name="dataType"/>
    <iact:actionData xml:id="d50">
      <inkml:trace xmlns:inkml="http://www.w3.org/2003/InkML" xml:id="stk50" contextRef="#ctx0" brushRef="#br0">16924 18345 0,'0'0'6,"0"0"4,0 0 2,0 0-7,0 0 5,0 0-1,0 0 1,0 0-1,0 0 0,0 0 1,0 0-1,54 0 0,4 0 1,16 4-2,13 0 2,21 5-1,16-1 4,20 0-4,-11-4-2,-26-4 3,-24 0-2,-21 0 3,-16 0-3,3-4 1,1 0 1</inkml:trace>
    </iact:actionData>
  </iact:action>
  <iact:action type="add" startTime="167368">
    <iact:property name="dataType"/>
    <iact:actionData xml:id="d51">
      <inkml:trace xmlns:inkml="http://www.w3.org/2003/InkML" xml:id="stk51" contextRef="#ctx0" brushRef="#br0">18960 18635 0,'0'0'6,"0"0"4,0 0-2,0 0 0,0 0 1,0 0 0,0 0 1,0 0-1,0 0 0,0 0 1,0 0-2,0 0 2,82 12-1,13-3 1,42 3-2,24 1 3,1-1-2,-22-4 1,-24 5-1,-33-5 0,-25 0 1,-17 1-2</inkml:trace>
    </iact:actionData>
  </iact:action>
  <iact:action type="add" startTime="183310">
    <iact:property name="dataType"/>
    <iact:actionData xml:id="d52">
      <inkml:trace xmlns:inkml="http://www.w3.org/2003/InkML" xml:id="stk52" contextRef="#ctx0" brushRef="#br0">7880 5163 0,'0'0'3,"0"0"-3,0 0 9,0 0 1,0 0 0,0 0-1,0 0 4,0 0-8,0 0 4,0 0 0,0 0 1,45-17-1,9 9 0,25 4 1,32 4-1,38 4 0,37 4 2,30 0-1,11-4 0,1-4 2,-1-4-5,30-8-1,12-5 4,45 1-1,34 3 0,24 9 0,87 8 2,79 13-3</inkml:trace>
    </iact:actionData>
  </iact:action>
  <iact:action type="add" startTime="194589">
    <iact:property name="dataType"/>
    <iact:actionData xml:id="d53">
      <inkml:trace xmlns:inkml="http://www.w3.org/2003/InkML" xml:id="stk53" contextRef="#ctx0" brushRef="#br0">7007 6570 0,'0'0'2,"0"0"-2,0 0 7,53 21 5,43-5-6,82-3 3,78-26 2,92-16-2,74-20-1,49-13 2,51-5-1,44-7 0</inkml:trace>
    </iact:actionData>
  </iact:action>
  <iact:action type="add" startTime="212066">
    <iact:property name="dataType"/>
    <iact:actionData xml:id="d54">
      <inkml:trace xmlns:inkml="http://www.w3.org/2003/InkML" xml:id="stk54" contextRef="#ctx0" brushRef="#br0">17367 1788 0,'0'0'3,"0"0"-3,0 0 7,0 0 3,0 0-1,-9 91 0,1 9 1,0 16-1,8-9 0,4-7 2,0-18 1,4 1-5,5 0 3</inkml:trace>
    </iact:actionData>
  </iact:action>
  <iact:action type="add" startTime="212342">
    <iact:property name="dataType"/>
    <iact:actionData xml:id="d55">
      <inkml:trace xmlns:inkml="http://www.w3.org/2003/InkML" xml:id="stk55" contextRef="#ctx0" brushRef="#br0">17309 977 0,'0'0'4,"0"0"18,0 0-21,87 25 3</inkml:trace>
    </iact:actionData>
  </iact:action>
  <iact:action type="add" startTime="212561">
    <iact:property name="dataType"/>
    <iact:actionData xml:id="d56">
      <inkml:trace xmlns:inkml="http://www.w3.org/2003/InkML" xml:id="stk56" contextRef="#ctx0" brushRef="#br0">18099 1796 0,'0'0'6,"-25"100"4,0 57-1</inkml:trace>
    </iact:actionData>
  </iact:action>
  <iact:action type="add" startTime="212646">
    <iact:property name="dataType"/>
    <iact:actionData xml:id="d57">
      <inkml:trace xmlns:inkml="http://www.w3.org/2003/InkML" xml:id="stk57" contextRef="#ctx0" brushRef="#br0">17987 2923 0,'0'0'1,"0"0"2,0-50 6,0-8 2,0-50-3,4-41 2,17-16 0,8 16 0,0 33 0,-12 41-1,-5 34 2,-8 16-4,4 8 3,1 17-2,-1 25 0,8 33 2,13 58 0,5 25-1,3-9 1,0-16-1,-4-25 0,-4-33 1,0-16-1,0-17-1</inkml:trace>
    </iact:actionData>
  </iact:action>
  <iact:action type="add" startTime="212969">
    <iact:property name="dataType"/>
    <iact:actionData xml:id="d58">
      <inkml:trace xmlns:inkml="http://www.w3.org/2003/InkML" xml:id="stk58" contextRef="#ctx0" brushRef="#br0">19336 1283 0,'0'0'8,"-29"116"0,-8 41 1,-13 75 2,5 33-3,12-33 2,20-42-1,17-57 0,17-34 1,12-24-1,21-1 0,20 1 1,21-25-1,25-17 0</inkml:trace>
    </iact:actionData>
  </iact:action>
  <iact:action type="add" startTime="213258">
    <iact:property name="dataType"/>
    <iact:actionData xml:id="d59">
      <inkml:trace xmlns:inkml="http://www.w3.org/2003/InkML" xml:id="stk59" contextRef="#ctx0" brushRef="#br0">18451 2128 0,'0'0'6,"0"0"5,115 0-3,76 0 3,119 8-3,58 0 6,-37-8-7,-66 0 1</inkml:trace>
    </iact:actionData>
  </iact:action>
  <iact:action type="add" startTime="213951">
    <iact:property name="dataType"/>
    <iact:actionData xml:id="d60">
      <inkml:trace xmlns:inkml="http://www.w3.org/2003/InkML" xml:id="stk60" contextRef="#ctx0" brushRef="#br0">21281 2161 0,'0'0'6,"-75"41"4,-12 25-2,-41 50 2,0 42 0,4-1-1,37-16 0,41-25 0,34-33 1,24-17 0,17-17-2,8-24 2,9-16-1,12-26 1,29-24-2,16-50 2,13-67-1,-21 1 0,-25 0 1,-28 41-2,-13 33 2,-13 25 0,-3 25-2,-5 8 3,0 8 1,-4 9-6,5 16 2,7 9 3,13 49-2,8 42 0,5 33 1,-5-9-1,0-16 0,-4-17 1,-4-32-2,0-18 2,9-16-1,3-8 0</inkml:trace>
    </iact:actionData>
  </iact:action>
  <iact:action type="add" startTime="214424">
    <iact:property name="dataType"/>
    <iact:actionData xml:id="d61">
      <inkml:trace xmlns:inkml="http://www.w3.org/2003/InkML" xml:id="stk61" contextRef="#ctx0" brushRef="#br0">22894 1573 0,'0'0'7,"0"0"2,0 0 0,0 0 0,0 0 1,-83-8-1,-12-1 0,-29 1 0,0 8 0,16 8 3,13 1-4,8 7 2,9 17-2,12 17 2,16 24-1,4 26-1,22 8 3,-5 16-2,12 8 0,17-8 1,21 9-1,16-17 0,13-17 0,12-16 0,0-8 0,8-1 0,5-16 1,7 0 0,5-17 1</inkml:trace>
    </iact:actionData>
  </iact:action>
  <iact:action type="add" startTime="214833">
    <iact:property name="dataType"/>
    <iact:actionData xml:id="d62">
      <inkml:trace xmlns:inkml="http://www.w3.org/2003/InkML" xml:id="stk62" contextRef="#ctx0" brushRef="#br0">23047 2252 0,'0'0'5,"0"0"4,0 74 0,0 26 1,8 41-1,13 24 7,21-49-13,7-41 10</inkml:trace>
    </iact:actionData>
  </iact:action>
  <iact:action type="add" startTime="215008">
    <iact:property name="dataType"/>
    <iact:actionData xml:id="d63">
      <inkml:trace xmlns:inkml="http://www.w3.org/2003/InkML" xml:id="stk63" contextRef="#ctx0" brushRef="#br0">23358 2542 0,'0'0'6,"0"0"5,16 66-3,13-16 3,21 16-3,-5-25 0,5-16 1,-5-17 1,-7-8-1,-5-16 1,-9-9-1,-15-16 0,-18-26 0,-24-24 1,-29-16-1,0 7 0,4 34 1,5 16-1</inkml:trace>
    </iact:actionData>
  </iact:action>
  <iact:action type="add" startTime="215343">
    <iact:property name="dataType"/>
    <iact:actionData xml:id="d64">
      <inkml:trace xmlns:inkml="http://www.w3.org/2003/InkML" xml:id="stk64" contextRef="#ctx0" brushRef="#br0">23924 1664 0,'0'0'5,"0"0"4,0 0 0,0 0 0,0 0 1,58 0-1,-29-8 0,0 8 1,-4-9-1,-4 9 0,-5 0 0,1 0 1,-5 25-1,-4 17 1,-12 65-1,-12 84 0,-5 49 2,5 25 0,11-33-3,1-42 1,4-32 1,-4-51 0,4-32 0,-4-34-2,0-8 1,-4-25 0,-5-8 1,13 0-1,-95-33-1,-8-16 1,-9-18 0</inkml:trace>
    </iact:actionData>
  </iact:action>
  <iact:action type="add" startTime="215758">
    <iact:property name="dataType"/>
    <iact:actionData xml:id="d65">
      <inkml:trace xmlns:inkml="http://www.w3.org/2003/InkML" xml:id="stk65" contextRef="#ctx0" brushRef="#br0">24843 2467 0,'0'0'8,"0"0"1,21 75-1</inkml:trace>
    </iact:actionData>
  </iact:action>
  <iact:action type="add" startTime="215908">
    <iact:property name="dataType"/>
    <iact:actionData xml:id="d66">
      <inkml:trace xmlns:inkml="http://www.w3.org/2003/InkML" xml:id="stk66" contextRef="#ctx0" brushRef="#br0">24611 3270 0,'0'0'7,"-4"75"1,-25 33 1,-41 65 0</inkml:trace>
    </iact:actionData>
  </iact:action>
  <iact:action type="add" startTime="221242">
    <iact:property name="dataType"/>
    <iact:actionData xml:id="d67">
      <inkml:trace xmlns:inkml="http://www.w3.org/2003/InkML" xml:id="stk67" contextRef="#ctx0" brushRef="#br0">16738 3312 0,'0'0'4,"0"0"-4,0 0 9,0 0 1,0 0 0,0 0-2,0 0 1,0 0 1,49 0-2,-28 0 2,16 0-1,30 0 1,32-8-1,29-9 0,17 0 2,8 9-2,4-8 0,0-1 0,-4 0 0,-4 9 0,5-8 1,-1 7-1,4 1 2,8 0-3,1-1 1,-5 9 1,1 0-1,-18 0 0,-15 0 0,-14-8 0,-11 8 1,-9 8-1,-16-8 1,-21 9-2,-17-9 2,-16 8-1,-9-8 0</inkml:trace>
    </iact:actionData>
  </iact:action>
  <iact:action type="add" startTime="224108">
    <iact:property name="dataType"/>
    <iact:actionData xml:id="d68">
      <inkml:trace xmlns:inkml="http://www.w3.org/2003/InkML" xml:id="stk68" contextRef="#ctx0" brushRef="#br0">15794 1051 0,'0'0'6,"0"0"3,0 0-2,0 0 2,0 0 1,0 0-1,29 100 1,-12-1-1,-1 58 1,-3 50 0,12 17-1,4 8 0,0-25 0,4-25 1,-4-33-1,-9-25 0,-15-41 1,3-25 2,-4-25-6,-4-8 4,0 0-1</inkml:trace>
    </iact:actionData>
  </iact:action>
  <iact:action type="add" startTime="224458">
    <iact:property name="dataType"/>
    <iact:actionData xml:id="d69">
      <inkml:trace xmlns:inkml="http://www.w3.org/2003/InkML" xml:id="stk69" contextRef="#ctx0" brushRef="#br0">15803 944 0,'0'0'6,"0"0"4,0 0-1,0 0 0,58-9 1,24 1-1,47-9 1,40-24 1,22-9-2,20-16 1,4 0 0,-4 16-1,25 0 1,16 9 0,-4 16-2,5 9 2,-22-1-2,-28 9 2,-13 0-2,-16-1 2,-8 9-1,-5-8 0,-16 0 3,-17 8-5,-12 8 3,-9 9-2,-7-9 2,-26 0 0,-16-8-2,-12 8 2,-13-8-2,-8 9 4,-5-9-5,-3 8 3,-1-8 2,1 8-6,-5 1 4,1-1 0,3 17-4,1 8 4,3 16-1,1 18 1,0 7-2,8 1 1,-9 8 0,5 16 6,0 17-11,-17 0 6,-3 0-1,-1-9 0,4 9 1,4 8 0,1 9-1,-1-1-1,-4-24 2,1-9-1,-5-16 0,4-8 1,0-1-1,1 1 0,-5-1 0,-4-7 1,-4-9-1,0-9 1,-1-7-2,-3-9 2,0-8 0,0-1-1,-9 1 0,-33 8 0,-57 17 0,-104 25 0,-87 7 1,-62 1-1,-37 17 0</inkml:trace>
    </iact:actionData>
  </iact:action>
  <iact:action type="add" startTime="231621">
    <iact:property name="dataType"/>
    <iact:actionData xml:id="d70">
      <inkml:trace xmlns:inkml="http://www.w3.org/2003/InkML" xml:id="stk70" contextRef="#ctx0" brushRef="#br0">19952 430 0,'0'0'2,"0"0"-2,0 0 6,0 0 4,0 0-1,0 0 0,0 0 1,0 0 2,0 0-5,0 0 3,0 0-1,0 0 0,0 0 1,0 0 1,0 0-4,0 0 3,0 0-2,0 0 2,0 0-1,0 0 0,0 0 1,0 0-1,0 0 0,-41 0 0,33 0 1,-5-8-1,1 0 0,-5-1 1,-20 1-1,-25 0 0,-33-1 5,-21 1-9,4 8 6,1-8-3,-18 8 2,-11 8 0,-13 0-1,0 1 0,24-1 0,14 9 0,-1-1 1,-13 9-1,1 0 1,8 8-2,17-16 0,12 7 1,-13 1 2,-12 8-3,-8 0 2,4 9-1,29-17 0,29-17 0,17 0 1,8-8-1,-1 0 0,-7 9 1,-13-1-1,-25 8 1,-12 9-1,-8 8 0,16-8 0,16-8 1,18-1-1,-1 1 1,4-9-1,0 9 0,-7-9 0,-6 9 1,1-1-1,9 1 0,3-9 0,4 0 2,9 1-3,4-1 2,8-8-2,9 8 1,-9-8 1,8 8 0,5-8-2,0 9 2,7-9-1,-7 0 0,4 8 0,-1 0 1,-3 9 0,-9 16-2,-8 25 2,-4 8-1,-4 17 0,0 0 1,4-9-1,4-8 0,4-8 1,8 0-1,5-8 1,4 0-2,4-1 2,-1 18-1,1 7 0,0 1 1,-4-1-1,4-16 0,0 0 0,-1 0 1,5-8-1,5 8 0,3 8 1,4 9-1,1 7 0,-1-7 1,5-1-1,-1-7 1,5-9-2,4 0 1,0-9 1,-1-7-1,1-1 1,-4-8-1,0-8 0,-5-8 0,1 7 1,-1-7-2,-3-9 2,-1 9-1,0-9 1,1 0-1,3 1 0,-7-1 1,3 0 1,0 1-4,1-1 3,3-8-1,1 8 0,0-8 1,3 8-1,9 1 0,8 7 1,21 9-1,25 0 0,21-9 1,7-16-1,-3 0 1,-1 0 1,5 0-4,8 9 3,4-18-2,-4 1 1,-21 0 1,-16-9 0,-21 9-2,-12 8 1,-5-8 1,-3 8 0,7 8-1,5-8 0,0 0 0,4 8 3,0-8-6,-8 0 4,-9 0-1,-4 0 0,-8 0 1,0 0-2,-4 0 2,0 0-1,0-8 1,-5 8-2,1-8 2,0 8 0,3 0-1,1 0 3,8 0-5,25 8 2,29 0 0,21-8 0,3 0 0,-3-8 0,-13 8 2,-4 0-3,13 0 2,11 0-1,10 0 0,-10-8 1,-19-9-1,-26 9 0,-12 0 0,-9-1 1,-7 9-1,-5-8 1,-4 8-2,-8-8 2,0 8-1,-4-8-1,3 8 3,-7-9-2,-1 9 1,5-8-1,-4 0 0,-1-1 0,-3 9 0,-1-8 1,0 8-1,-3-8 0,-1 8 0,0-8 0,1-1 1,-5 1-1,0 0 0,0-1 0,0 1 2,0 0-3,0 0 2,1-1-1,-1 1 0,-4 0 0,4 0 2,0-1-3,0 1 1,4-17 1,1-8-1,7-25 1,1-17-1,-1-24 1,-7 0-2,-5 16 2,0 8-1,0 1 1,4-9 3,1 0-8,-1-16 5,-4 0-1,-8 16 0,-4 0 0,-5 17 1,1 8-1,3 8 1,1 0-1,0 1 0,0-9 0,-1 0 0,1 0 1,-4-8-1,-1-1 0,1 9 0,-1 0 1,5 9 0,0 7-1,0 9 0,-1 0-1,1 8 3,8 9-3,-8-1 2,4 1-2,-1-1 2,1 0 0,0 9-1,0-8 1,0 7-1,0-7-1,0-1 3,0 1-3,-1-1 2,-3 0-2,4 1 1,-4-1 1,-1 1-1,1 8 1,0-9-1,0 0 1,-5 1-1,1-1 0,-1 1 1,-7 7-2,-22-7 2,-32-1 0,-34 1-2,-28-9 2,-9 8-1,-4 17 0,-8 0 1,-13 9-1,-8 15 1,0 1-1,-4 17 1,-4-9-2,8 8 1,4-8 1,1 0-1,7 1 0,21-10 0,13-7 1,12 8 0,8-17-2,17 0 1,4 1 1,12-9 0,5 0-2,8 8 2,4-8-1,8 8 1,4-8-1,5 9 0,8-9 0,8 8 1,4-8-1,4 8 1,0-8 0,5 8-3,3-8 4,1 9-3,4-1 3,-1 0-2,1 9-1,-4 16 1,-5 25 1,-3 25-1,-1 8 1,4 8-1,9-8 1,0 9-1,-1 15 0,-3 10 0,-9-1 1,9-33-1,4-8-1,8-25 5,4 0-6,4-9 2,5 9 1,-1 0-2,0 0 2,-3 0-1,-1 0 0,4-16 1,1-1-1,-1 0 1,5 1-2,-1-9 2,9 0-1,4 0 1,4 0-2,0-8 1,13 8 1,12-8 0,16 17 0,13-1-2,0 0 1,-4-8 0,-9-8 0,9-8 1,16-1-1,17 1 1,12-17-2,9-8 2,12-1-1,8-7 1,4-1-1,1 9 1,-18-9-1,5 1 0,5-1 1,15 1-1,13-1 0,-12 1 0,-13-9 0,-8 8 1,-12 1-1,-13-17 5,-21 8-9,-24-8 5,-17 16-2,-17 0 1,-3 1 1</inkml:trace>
    </iact:actionData>
  </iact:action>
  <iact:action type="add" startTime="245983">
    <iact:property name="dataType"/>
    <iact:actionData xml:id="d71">
      <inkml:trace xmlns:inkml="http://www.w3.org/2003/InkML" xml:id="stk71" contextRef="#ctx0" brushRef="#br0">22542 3262 0,'0'0'3,"0"0"-3,0 0 9,0 0 0,0 0 0,0 0 0,0 0 0,0 0 1,0 0 1,0 0-4,-41 33 3,41-24-1,0-9 0,0 8 0,0-8 1,0 8-1,0-8 0,0 8 1,0-8-1,0 9 0,0-9 0,0 0 1,0 0-1,0 0 0,0 0 1,124 41-1,-53-41 0,-1 0 0,-8 0 1,-8-8-1,-5 8 1,1 8 1,8 0-1,8 1-1,9 7 1,3 1-2,-3-1 3,-13-7-2,-13-9 0,-11 0-1,-5 0 3,-8 0-2,-5 0-1,-3 0 0,-1 0 1,-7 0 0,-1 0 0,0 0 0,-4 0 0,0 0 1,1 0-1,-1 0 1,0 0-1,0 0 0,0 0 0,-4 0 1,0 0-1,0 0 0,0 0 0,0 0 0,0 0 1,0 0-1,0 0 0,0 0 1,-103-25-1,24 0 1,-4-8-1,13 8 0,12 8 1,13 9-1,-5 8 1,4 0-1,-7 0 0,-1 8 0,-4-8 0,8 9 0,9-9 1,8 0 0,8 0-2,4 0 1,5 0 2,7 0-3,-3 0 1,4 0 0,4 0 1,-1 0 0,1 8-2,0-8 2,4 0-1,0 0 0,0 0 0,0 0 1,0 0-1,0 0 0,0 0 1,112 0 0,-62 0-1,7 8 0,18 0 1,28 9-1,9 0 0,0-9 0,-21-8 0,-25 0 1,-16 0-1,-13-8 2,-12 8-4,-5 0 3,-7 0-1,-1 0 0,1 0 1,-9 0-1,0 0 0,0 0 0,0 0 0,0 0 1,0 0-1,1 0 0,-5 0 0,0 0 2,0 0-4,0 0 3,0 0-1,-170-9 2,54-7-2,-12 7 0,-13 9 1,1 0-1,-5 0 0,33-8 1,25 8-2,29-8 2,17 8 0,12 0-2,8 0 2,9 0-1,4 0 0,3 0 0,1 0 1,4 0-1,0 0 0,0 0 0,83 33 2,8-25-3,12 1 1,-3-1 1,3 0-2,13 9 3,4-1-2,-8-7 0,-13-9 0,-12 0 1,-13-9-1,-16 1 0,-4 8 1,-13 0-1,-7 8 1,-5-8-1,-5 9 0,-7-9 1,-1 0-3,-11 0 4,3 0-3,-4 0 1,0 0 1,0 0 0,0 0-1,1-9 0,-5 9 0,0 0 0,0 0 0</inkml:trace>
    </iact:actionData>
  </iact:action>
  <iact:action type="add" startTime="255711">
    <iact:property name="dataType"/>
    <iact:actionData xml:id="d72">
      <inkml:trace xmlns:inkml="http://www.w3.org/2003/InkML" xml:id="stk72" contextRef="#ctx0" brushRef="#br0">16696 3908 0,'0'0'2,"0"0"-2,0 0 4,0 0 5,0 0-1,0 0 1,0 0 1,-41-8-2,24-1 2,1 1-1,-5 0 0,1 0 1,-1-1-1,0 9 0,5-8 0,-1 8 1,1-8-1,-1 8 0,5-9 1,-1 9 0,5-8-2,0 8 2,-1 0-1,5 0 2,-8 0-4,3 0 3,1 0-1,0 8 0,-4 1 1,-5-1-1,0 9 0,1 7 0,3 10 1,1 7-1,4 0 0,0 1 0,-1-1 2,5 1-3,0-9 2,0 0-1,0 0 1,0 0-1,-1 0 0,1-8 1,0 8-1,0-8 0,4 4 0,4 0 1,4 4-2,9 4 2,8 5-1,8-1 1,4-8-1,9-8 0,3-8 1,1-9-1,0-4 0,-5-8 0,-4 0 1,-3-9-1,3-3 1,0-5-1,5-4 0,-1-4 0,1 4 0,-5 1 1,-8-1-1,-8 4 0,-4 0 1,-4 5-1,-9-1 1,0-3-2,-16-22 2,-9-16-1,-16-16 0,-8-1 0,-5 17 1,1 8-1,-1 9 0,-3 16 1,-1-8-1,4 17 0,5-1 1,4 0-1,4 9 0,8 8 1,4 0-1,5 0 0</inkml:trace>
    </iact:actionData>
  </iact:action>
  <iact:action type="add" startTime="256795">
    <iact:property name="dataType"/>
    <iact:actionData xml:id="d73">
      <inkml:trace xmlns:inkml="http://www.w3.org/2003/InkML" xml:id="stk73" contextRef="#ctx0" brushRef="#br0">17727 4488 0,'0'0'8,"0"0"3,0 0-6,-79 29 6,21-5-3,-12 10 2,-1-1-1,1 0 0,0 0 3,12-8-1,12-4-6,13-9 4</inkml:trace>
    </iact:actionData>
  </iact:action>
  <iact:action type="add" startTime="257230">
    <iact:property name="dataType"/>
    <iact:actionData xml:id="d74">
      <inkml:trace xmlns:inkml="http://www.w3.org/2003/InkML" xml:id="stk74" contextRef="#ctx0" brushRef="#br0">18434 3469 0,'0'0'6,"0"0"3,0 0 2,0 0-2,0 0-1,0 0 2,0 58-1,0-25 0,0 17 0,0 16 3,0 42-5,-4 16 3,0 17 0,0 0 2,-5-9-4,9-16 2,0-21-1,0-20 0,0-21 1,0-17-2,5-16 2</inkml:trace>
    </iact:actionData>
  </iact:action>
  <iact:action type="add" startTime="258922">
    <iact:property name="dataType"/>
    <iact:actionData xml:id="d75">
      <inkml:trace xmlns:inkml="http://www.w3.org/2003/InkML" xml:id="stk75" contextRef="#ctx0" brushRef="#br0">19100 4678 0,'0'0'6,"0"0"3,0 0 1,0 0-1,0 0 0,0 0 0,0 0 1,0 0-1,0 0 0,0 0 1,0 0-1,0 0 0,0 0 1,0 0-1,0 0 0,0 0 1,0 0-1,0 0 1,0 0-1,0 0 0,-41 0 0,37 0 2,0 0-3,4 0 2,-5 0-2,1 0 2,-4 4-1</inkml:trace>
    </iact:actionData>
  </iact:action>
  <iact:action type="add" startTime="259757">
    <iact:property name="dataType"/>
    <iact:actionData xml:id="d76">
      <inkml:trace xmlns:inkml="http://www.w3.org/2003/InkML" xml:id="stk76" contextRef="#ctx0" brushRef="#br0">19075 4649 0,'0'0'5,"0"0"4,0 0 0,0 0 1,0 0-1,0 0 1,0 0-1,-33 42 0,4 3 1,-20 21-1,-18 13 0,-15 4 0,7-17 3,9-16-5,21-17 4,7-12-3,13-5 1,5-3 3,3-5-5,5-4 2,4 0 0</inkml:trace>
    </iact:actionData>
  </iact:action>
  <iact:action type="add" startTime="260968">
    <iact:property name="dataType"/>
    <iact:actionData xml:id="d77">
      <inkml:trace xmlns:inkml="http://www.w3.org/2003/InkML" xml:id="stk77" contextRef="#ctx0" brushRef="#br0">19667 4397 0,'0'0'6,"0"0"3,0 0 1,0 0-1,0 0 0,0 0 0,46 29 3,-26-21-5</inkml:trace>
    </iact:actionData>
  </iact:action>
  <iact:action type="add" startTime="261170">
    <iact:property name="dataType"/>
    <iact:actionData xml:id="d78">
      <inkml:trace xmlns:inkml="http://www.w3.org/2003/InkML" xml:id="stk78" contextRef="#ctx0" brushRef="#br0">20408 4355 0,'0'0'1,"0"0"6,0 0 2,0 0 0,0 0 1</inkml:trace>
    </iact:actionData>
  </iact:action>
  <iact:action type="add" startTime="261328">
    <iact:property name="dataType"/>
    <iact:actionData xml:id="d79">
      <inkml:trace xmlns:inkml="http://www.w3.org/2003/InkML" xml:id="stk79" contextRef="#ctx0" brushRef="#br0">20950 4413 0,'0'0'7</inkml:trace>
    </iact:actionData>
  </iact:action>
  <iact:action type="add" startTime="261488">
    <iact:property name="dataType"/>
    <iact:actionData xml:id="d80">
      <inkml:trace xmlns:inkml="http://www.w3.org/2003/InkML" xml:id="stk80" contextRef="#ctx0" brushRef="#br0">21376 4450 0,'0'0'6,"0"0"2,0 0 1</inkml:trace>
    </iact:actionData>
  </iact:action>
  <iact:action type="add" startTime="262172">
    <iact:property name="dataType"/>
    <iact:actionData xml:id="d81">
      <inkml:trace xmlns:inkml="http://www.w3.org/2003/InkML" xml:id="stk81" contextRef="#ctx0" brushRef="#br0">22402 4372 0,'0'0'7,"0"0"1,0 0 2,0 0-1,0 0-1,0 0 1,0-67 0,-4 10 1,-5-35-1,1 10 1,0 15-1,4 9 0</inkml:trace>
    </iact:actionData>
  </iact:action>
  <iact:action type="add" startTime="262366">
    <iact:property name="dataType"/>
    <iact:actionData xml:id="d82">
      <inkml:trace xmlns:inkml="http://www.w3.org/2003/InkML" xml:id="stk82" contextRef="#ctx0" brushRef="#br0">21992 3502 0,'0'0'0,"-45"58"1,-13 17-1,-4 8 1</inkml:trace>
    </iact:actionData>
  </iact:action>
  <iact:action type="add" startTime="262440">
    <iact:property name="dataType"/>
    <iact:actionData xml:id="d83">
      <inkml:trace xmlns:inkml="http://www.w3.org/2003/InkML" xml:id="stk83" contextRef="#ctx0" brushRef="#br0">21914 4281 0,'0'0'6,"45"-9"4,25-24-1,38-25 1,12-16-1,-41 24 0,-34 25 0,-16 9 0,-12-1 1,-5 9-2,-4 8 1,-4-8 1,1 8-1,-1 0 0,0 8 1,0 17 0,-4 33-1,0 41 0,4 25 1,4 29-1,5 9 0,-9-5 1,-8-20-2,-4-34 3,-1-32-2,5-26 0,0-12 1,4-12-2,0-4 1,4-5 0</inkml:trace>
    </iact:actionData>
  </iact:action>
  <iact:action type="add" startTime="263330">
    <iact:property name="dataType"/>
    <iact:actionData xml:id="d84">
      <inkml:trace xmlns:inkml="http://www.w3.org/2003/InkML" xml:id="stk84" contextRef="#ctx0" brushRef="#br0">22360 4107 0,'0'0'5,"0"0"5,-12-42-2,-5 17 2,-7-8-1,-1-8 0,0 0 1,-4-1 1,4-8-4,0-7 2,5 7 0,3 0 3,1 0-5,-1 17 3,0 0 0,1 0-2,-1 0 2,1 8 0,-5 9-1,0-1 0,5 17 0,-21 8 4,-17 25-7,-21 25 3,-16 25 0,13 0 0,28-17 1,9-16-1,12 8 1,8-8-1,9 8 0,3-9 1,9-7-2,13-1 3,16-8-1,4 0-2,17-8 1,12-8 0,4-9 1,8-16-2,26-17 2,-5-17 0,0-7-2,-21 7 2,-24 9-1,-25 17 1,-4-1-2,-9 9 1,0 0 3,-8 8-4,1-9 0,-1 9 1,0-8 1,0 8-1,0 0 1,0 0-1,0 0 0,1 8 0,3 1 1,4 15-1,9 26 1,4 16-1,0 9 0,-5-9 1,1 0-2,0-16 2,8-4-2</inkml:trace>
    </iact:actionData>
  </iact:action>
  <iact:action type="add" startTime="264358">
    <iact:property name="dataType"/>
    <iact:actionData xml:id="d85">
      <inkml:trace xmlns:inkml="http://www.w3.org/2003/InkML" xml:id="stk85" contextRef="#ctx0" brushRef="#br0">21669 5088 0,'0'0'5,"0"0"6,0 0-3,-82 58 1,3-8 1,1-9-1,3-8 0</inkml:trace>
    </iact:actionData>
  </iact:action>
  <iact:action type="add" startTime="265402">
    <iact:property name="dataType"/>
    <iact:actionData xml:id="d86">
      <inkml:trace xmlns:inkml="http://www.w3.org/2003/InkML" xml:id="stk86" contextRef="#ctx0" brushRef="#br0">15579 5283 0,'0'0'6,"0"0"4,0 0 0,0 0-1,0 0 0,0 0 0,0 0 0,0 0 1,0 0-1,0 0 0,42-38 0,-38 34 0,0 4 1,0 0-1,4 0 1,5 0-1,12 0 0,20 0 1,25 0-1,13-4 0,8 0 0,-8 0 2,-4 4-3,3 4 2,5 4 0,0-4-2,4-4 2,-4 0 3,-8-4-7,-1 0 2,-3 4 2,3 4-1,5 4 1,8 5-1,-8-5 0,-5-4 1,-7-4-1,-9-4 0,0-4 0,0 4 0,4 0 1,0 4-1,5 4 1,3 4-2,5 0 2,-5-4 0,-3-4-1,-1-4 1,4 0-2,5 0 1,8 4 1,4 4-1,8 4 0,-8-3 0,-12-5 1,-5-5 2,-8-3-6,-3 0 4,-1 0-1,0-1 1,4 5-2,8 8 2,5 0-1,-9 1 0,1-1 1,-1-4-1,-12-4 0,-4-5 1,-5 1-2,-3-4 2,-5 3 0,1 1-1,-5 4 0,-4 0 0,0 0 1,-4 4-1,4 0 0,-8 0 1,4 4-1,0 0 1,0 0-2,0 0 1,4 0 1,-13 0-1,5 1 1,0-1-1,0 0 0,4-4 1,-4 0-1,0 0 0,4-4 0,-1 0 1,1-1-1,5-3 1,-1 0-1,0 0-1,4 4 2,0-1 0,5 5-1,-1 0 0,4 5 0,1-1 1,0 4-1,-1 0 0,-4-4 1,1 0-1,-1-4 1,-4 0-1,1-4 0,-1 0 1,0-4 0,0 0-3,-4-1 3,-4 1-1,0 4 1,0 0-1,0 0 0,0 0 0,0 4 0,0 0 1,8 4-1,1 0 1,7 0-1,-3 4 0,3-4 0,1 1 1,-1-5-1,-4-5 0,1 1 1,-1 0-2,1-4 2,-1 0 0,0 3-2,1 1 1,-5 4 1,0 0-1,4 0 1,1 4-2,-1 1 3,5-1 0,-1 0-4,1 0 3,-1 0-2,-3-4 2,-1 0-1,0-4 1,1 0-1,-5 0 0,0-5 0,-4 5 1,0 0-1,5 0 0,-5 0 0,4 4 4,0 0-7,5 4 3,-1 0 0,0 0 1,1 0-1,-9-4 4,0 0-5,-4 0 1,0 0 0,-4 0 3,0-4-6,8 0 4</inkml:trace>
    </iact:actionData>
  </iact:action>
  <iact:action type="add" startTime="272853">
    <iact:property name="dataType"/>
    <iact:actionData xml:id="d87">
      <inkml:trace xmlns:inkml="http://www.w3.org/2003/InkML" xml:id="stk87" contextRef="#ctx0" brushRef="#br0">10581 7444 0,'0'0'3,"0"0"-3,0 0 9,0 0 2,0 0-2,0 0-1,0 0 1,0 0 0,0 0 1,50 0-1,-29 0 1,4 0-1,12 0 0,0 0 0,9-4 1,3 0-1,-3-1 0,-5 1 1,-4 0-1,-8 0 0,0 0 2,-4 0 0,0 0-2,4 4 2,0 0-4,4 4 3,8 0-2,9 4 2,4 0 1,-1 1-3,5-5 3,-4 0-4,-4-4 3,-9 0-1,1 0-1,-1-4 2,0 0-1,1 0 4,7-1-7,5 5 5,0 0-2,4 5-1,8-1 2,-4 0-1,0 0 0,-4-4 1,-8 0-2,-1 0 3,5 0-2,4 4-2</inkml:trace>
    </iact:actionData>
  </iact:action>
  <iact:action type="add" startTime="278216">
    <iact:property name="dataType"/>
    <iact:actionData xml:id="d88">
      <inkml:trace xmlns:inkml="http://www.w3.org/2003/InkML" xml:id="stk88" contextRef="#ctx0" brushRef="#br0">14119 7216 0,'0'0'3,"0"0"-3,0 0 8,0 0 1,0 0 0,0 0 1,0 0-1,0 0 0,0 0 1,0 0-1,0 0 0,0 0 1,-46-12-1,26 8 0,-1-5 1,-4 1-1</inkml:trace>
    </iact:actionData>
  </iact:action>
  <iact:action type="add" startTime="278417">
    <iact:property name="dataType"/>
    <iact:actionData xml:id="d89">
      <inkml:trace xmlns:inkml="http://www.w3.org/2003/InkML" xml:id="stk89" contextRef="#ctx0" brushRef="#br0">13527 7150 0,'0'0'0,"0"0"5,0 0 4,0 0 1,0 0-1,0 0 0,0 0 0,0 0 0,0 0 1,-41-29 0,37 25-1,0 0 0,-1-1 0,-3-3 1,4 0-2,-4 0 3,-1-1-2,9 1-1,-12-4 2,8-1-1,-4 1 1,3-5-1,1 1 1,0-1-1,0-4 0,0 1 0,0-5 1,0 0-1,-1 0 1,1 4 0,4 1-2,0 3 1,0 1 1,0-1-1,4 1-1,1-1 3,-1 0-3,0 1 2,0 3-1,0 1 0,0-5 1,5 5-1,-1-5 0,0 5 0,0 0 1,5-5-1,-1 5 0,1-1 1,-1 1-1,0-1 1,5 1-1,0 0 0,-1-1 0,5-3 1,0-1 1,7 0-3,6 1 1,7-1 1,4 5 0,1 4-2,-1 8 2,1 8-1,-1 4 0,1 5 1,-5 4-1,1 3 0,-5-3 1,-4 0-2,0 0 3,-4-1-3,-4-3 2,-4-1-2,-1 1 2,-3-5-1,-1 1 4,1-1-7,-5 1 3,1-1 1,-1 0-2,1 1 2,-9-1-1,4 1 1,0-1-2,-4 5 2,1-1 0,-5 9-1,-5 8 0,-3 9 1,-4 3 3,-1 1-9,1-5 6,0-4-1,-1-4 0,-3-4 1,-1-4-2,-4 0 3,-3-4-3,-1-5 2,-4 1-1,0 0 1,0-1-1,-4 1 0,-9-1 0,-11 5 1,-22 0-1,-12 3 1,0-7-1</inkml:trace>
    </iact:actionData>
  </iact:action>
  <iact:action type="add" startTime="284386">
    <iact:property name="dataType"/>
    <iact:actionData xml:id="d90">
      <inkml:trace xmlns:inkml="http://www.w3.org/2003/InkML" xml:id="stk90" contextRef="#ctx0" brushRef="#br0">12327 7340 0,'0'0'3,"0"0"-3,0 0 9,0 0 0,0 0 0,0 0 1,0 0-1,0 0 0,50-4 1,-29 0-1,3 0 0,5 0 0,0 0 1,5-1-1,3 5 0,8 5 1,5-1-1,4 0 1,4 0-2,-5-4 3,-3 0-3,0 0 2,-9-4-1,0 0 0,-7 0 1,-1 4-1,-13-5 0,1 5 0,0 0 2,-5 0-3,1-4 2,-5 4-2,1 0 2,-5 0-1,0 0 1,0 0-1,-3 0 0,-1 0 1,0 0-2,0 0 2</inkml:trace>
    </iact:actionData>
  </iact:action>
  <iact:action type="add" startTime="297635">
    <iact:property name="dataType"/>
    <iact:actionData xml:id="d91">
      <inkml:trace xmlns:inkml="http://www.w3.org/2003/InkML" xml:id="stk91" contextRef="#ctx0" brushRef="#br0">7429 9779 0,'0'0'2,"0"0"-1,0 0 7,0 0 1,0 0 0,0 0 1,0 0-1,0 0 1,0 0-1,0 0-1,0 0 2,0 0 0,0 0-2,0 0 2,0 0-1,0 0 1,0 0-1,0 0 0,0 0 0,0 0 1,45-17-1,-24 9 0,12-4 0,17-5 1,20-4 0,9 1-1,7-1-1,1 4 4,-12 1-4,-1-1 0,-3-3 2,3-1-1,-4 0 1,1 9-1,-1 8 1,-8 4-1,4 4 1,13 0-1,0-4 1,7-8-1,14-5 1,-1 1-1,-4 8 0,-8 8 0,0 0 1,-17 4 0,-3-4-2,-5-4 1,0-4 1,4-8-1,4-1 0,-4 1 0,-4 8 4,-4 4-7,0 4 4,4 0-1,5 0 0,-10 0 1,6-4-2,7-4 1,13-4 0,16 4 1,29 4 0,38 8-2,28 5 2</inkml:trace>
    </iact:actionData>
  </iact:action>
  <iact:action type="add" startTime="304957">
    <iact:property name="dataType"/>
    <iact:actionData xml:id="d92">
      <inkml:trace xmlns:inkml="http://www.w3.org/2003/InkML" xml:id="stk92" contextRef="#ctx0" brushRef="#br0">3726 6537 0,'0'0'2,"0"0"-2,-25 41 9,-25 42 0,-16 75 0,0 28 2,33-16 0</inkml:trace>
    </iact:actionData>
  </iact:action>
  <iact:action type="add" startTime="305156">
    <iact:property name="dataType"/>
    <iact:actionData xml:id="d93">
      <inkml:trace xmlns:inkml="http://www.w3.org/2003/InkML" xml:id="stk93" contextRef="#ctx0" brushRef="#br0">3411 6877 0,'0'0'6,"0"0"3,17-63 1,-9 39-1,0 3 0,1 4 0,-1 5 1,0 8-1,-8 4 0,58 41 1,0 34-1,25 41 0,8 16 0,0 1 3,0-5-4,-17-4 1,-7-8 1,-14-16-2,-32-22 2,4-12-1,-17-16 0,-8-13 1,-8-4-1,-9-4 0</inkml:trace>
    </iact:actionData>
  </iact:action>
  <iact:action type="add" startTime="305629">
    <iact:property name="dataType"/>
    <iact:actionData xml:id="d94">
      <inkml:trace xmlns:inkml="http://www.w3.org/2003/InkML" xml:id="stk94" contextRef="#ctx0" brushRef="#br0">3982 6173 0,'0'0'5,"0"0"4,0 0 1,-49 54-1,-18 66 1,-48 107 0,7 42-1,25-8 3,25-8-6,25-13 4,8-8-1,17 16 0,0-24 0,0-21 1</inkml:trace>
    </iact:actionData>
  </iact:action>
  <iact:action type="add" startTime="306018">
    <iact:property name="dataType"/>
    <iact:actionData xml:id="d95">
      <inkml:trace xmlns:inkml="http://www.w3.org/2003/InkML" xml:id="stk95" contextRef="#ctx0" brushRef="#br0">3420 7638 0,'0'0'5,"0"0"7,0 0-4,0 0 2,49 13-3,9-9 3,25-8-1,16-9 1,-8-3-1,-16-1 2,-1 1 0</inkml:trace>
    </iact:actionData>
  </iact:action>
  <iact:action type="add" startTime="308618">
    <iact:property name="dataType"/>
    <iact:actionData xml:id="d96">
      <inkml:trace xmlns:inkml="http://www.w3.org/2003/InkML" xml:id="stk96" contextRef="#ctx0" brushRef="#br0">12112 9634 0,'0'0'3,"0"0"7,0 0-1,0 0 4,0 0-7,0 0 3,0 0 0,0 0 1,46 0-1,-26 0 0,9 0 1,4 0-1,9 0-1,3-4 3,13-4-3,13-5 2,-1 1-1,-4 3 3,-4 5-5,-4 0 3,0 4-1,0 0 0,4 0 1,8-4-1,5 0 0,-1-4 0,9-5 0,-8 5 1,-5 4 0,-4 8-1,0 0 0,0 4 0,1-3 1,-5-1-2,0-4 2,0-4-1,0-5 0,8 1 1,5 0-1,-5 8 1,9 4-1,-1 0 0,-3 4 0,-1-4 0,-8-4 0,-4-4 1,1-4-1,-1 0 1,4 4-2,4 4 3,9 4-2,-1 4 1,-3-4-2,-1 0 2,-3-4-1,-5-8 0,4 0 1,0-5-1,-3 5 0,-5 4 0,-4 4 0,0 4 1,4 0-1,-9 0 1,5 0-2,4 1 2,-12-5-1,4-5 0,4-3 2,4 0-3,0 0 1,0 3 1,4 5 1,0 5-4,1 3 3,-1 0-1,-4-4 1,-4-4-2,0-4 2,8 0-1,8-4 0,5 4 1,0 4-1,-1 4 0,-3 4 0,-1-4 0,-12 0 2,-4-4-3,-4-4 2,4 0-1,0-4 1,8-1-1,4 5 0,1 4 1,-5 4-2,-4 1 1,-4-1 2,-9 0-3,-3 0 2,-5 0-2,-3-4 2,-5 0 2,4-4-5,8 0 2,5 0 0,8-5 1,0 5-1,8 4 0,4 4 1,-8 1-2,5 3 3,-5-4-3,4 0 2,0-8-1,13 0 0,12 0 3,0 0-5,0 4 2,-4 4 1,-9 4-1,-7-4 0,-13-4 1,-1 0-2,1-4 2,4 0-1,5 0 1,7 0-1,-4 4 0,-3 4 0,-1 0 0,-8 4 1,-9 0-1,-3-3 1,-5-1-1,1-4 0,-5 0 1,4-4-2,13-5 1,8 1 1,13 4-1,7 4 0,13 0 1,13 0-1,29-4 0,49-5 1</inkml:trace>
    </iact:actionData>
  </iact:action>
  <iact:action type="add" startTime="313662">
    <iact:property name="dataType"/>
    <iact:actionData xml:id="d97">
      <inkml:trace xmlns:inkml="http://www.w3.org/2003/InkML" xml:id="stk97" contextRef="#ctx0" brushRef="#br0">19464 7481 0,'0'0'3,"0"0"-3,0 0 9,0 0 1,0 0-2,0 0 1,0 0 1,0 0-1,0 0 0,0 0 1,0 0-1,0 0 0,0 0 0,0 0 1,0 0-1,0 58 0,-12 17 1,-1 20-1,9 8 0,0 9 0,0 0 2,-4 8-2,-9-8 0,1-9 0,3-24 4,5-21-7,4-13 3,4-11 1,0-10-2,0-3 2,0-4-1,0-5 1,-4-4-1,0 1 0</inkml:trace>
    </iact:actionData>
  </iact:action>
  <iact:action type="add" startTime="314141">
    <iact:property name="dataType"/>
    <iact:actionData xml:id="d98">
      <inkml:trace xmlns:inkml="http://www.w3.org/2003/InkML" xml:id="stk98" contextRef="#ctx0" brushRef="#br0">18657 8144 0,'0'0'5,"0"0"5,0 0 0,0 0 0,0 0-2,0 0 2,0 0-1,0 0 0,0 0 0,0 0 1,46 33 1,-29-13-4,7 13 3,5 13-1,4 12 0,5 4 1,3 0-1,-4-8 1,-4-13-1,-4-7 0,-4-10 0,-4-3 0,0-8 1,-5-1 0,1-4-1,-5 0-1,-4-3 3,1-1-2,-5 0 0,0 0-1,0 0 2,0 0-1,0 0 1,0-4-1,1 0 0,-1 0 0,0 5 0,0-5 1,0 4 0,0 0-1,0-4 0,1 4 0,-1 0 0,4 0 1,-8-4 0,4 0-2,0 0 2,0 0-1,0 0 0,1 0 0,-1 0 1,8-4 0,21-8-1,42-38 0,82-66 0,79-62 1,53-37 0,9-9-2</inkml:trace>
    </iact:actionData>
  </iact:action>
  <iact:action type="add" startTime="316991">
    <iact:property name="dataType"/>
    <iact:actionData xml:id="d99">
      <inkml:trace xmlns:inkml="http://www.w3.org/2003/InkML" xml:id="stk99" contextRef="#ctx0" brushRef="#br0">14921 7448 0,'0'0'6,"0"0"3,0 0-1,0 0 2,0 0-1,0 0 0,0 0 1,0 0-1,0 0 2,0 0-3,0 0 1,0 0 1,0 0-1,0 0 0,42 17 1,-38 40-1,-8 22 0,-4 12 0,-5 9 1,1-1-1,-1 4 2,1-3 1,-1-13-4,5-25 1,4-17 0,0-16 2,0-8-3,0-4 3,4-9-4,-4-4 0,-1-4 2,5 0 0,0 0 1,0 0-1</inkml:trace>
    </iact:actionData>
  </iact:action>
  <iact:action type="add" startTime="317428">
    <iact:property name="dataType"/>
    <iact:actionData xml:id="d100">
      <inkml:trace xmlns:inkml="http://www.w3.org/2003/InkML" xml:id="stk100" contextRef="#ctx0" brushRef="#br0">14392 7982 0,'0'0'4,"0"0"6,0 0 0,0 0-2,37 41 1,-16-20 1,4 4-1,4 4 0,4 8 1,4 13-1,8 8 0,5 4 1,-13-8 0,1-9 1,-9-7-4,-1-9 2,-3-9 0,4-7 1,0-9-1,8-12 1,13-13-1,16-25 0,13-16 0,4-12 0,4-13 1,8-29 0,-8-37-2</inkml:trace>
    </iact:actionData>
  </iact:action>
  <iact:action type="add" startTime="318093">
    <iact:property name="dataType"/>
    <iact:actionData xml:id="d101">
      <inkml:trace xmlns:inkml="http://www.w3.org/2003/InkML" xml:id="stk101" contextRef="#ctx0" brushRef="#br0">16291 7237 0,'0'0'6,"0"0"3,0 0 0,0 0 0,0 0 1,-21 54-1,1 4 1,-5 29 0,-4 24-2,-8 18 3,-1 3-3,9-16 1,13-21 1,7-12-1,5-17 0,4-8 0,0-12 0,0-9 0,0-12 1,0-4-1,0-5 1,-4-7-1,0-9 0,-12-5 1,-18-11-1,-19-17 0,-5-5 1,12 5 2,13 4-5,12 4 2,5 9 0,3 4 0,5 3 1,4 1-2,0 4 2,4 0-1,0 4 0,0 0 0,0 0 1,0 0-1,0 0 0,29 116 1,-25-58 0,0 0 0,0-5-2,0-3 1,5-9 1,-5-12-1,0-8 1,8-8-1,-3-9 0,-9-4-1,62-58 3,12-38-3,21-28 2</inkml:trace>
    </iact:actionData>
  </iact:action>
  <iact:action type="add" startTime="333544">
    <iact:property name="dataType"/>
    <iact:actionData xml:id="d102">
      <inkml:trace xmlns:inkml="http://www.w3.org/2003/InkML" xml:id="stk102" contextRef="#ctx0" brushRef="#br0">19866 11100 0,'0'0'2,"0"0"0,0 0 8,0 0-2,0 0 1,0 0 0,45-4 1,-12-1-1,9 5 0,3 0 1,9-4-1,4 0 2,8-4 0,17 0-5,12-1 5,8 5-2,-8 4 1,-12 4-1,-17 0 0,-16 1 0,-4-1 0,-5 0 1,4 0-1,9 0 0</inkml:trace>
    </iact:actionData>
  </iact:action>
  <iact:action type="add" startTime="334014">
    <iact:property name="dataType"/>
    <iact:actionData xml:id="d103">
      <inkml:trace xmlns:inkml="http://www.w3.org/2003/InkML" xml:id="stk103" contextRef="#ctx0" brushRef="#br0">21934 11240 0,'0'0'6,"0"0"3,0 0 1,0 0 0,0 0-1,62 29 0,13-20 0,24 3 0,9 5 1,-5 3 1,-4 1-3,-8-4 1,-12-9 1,-13-4-2,-12-4 3,0 0 1,4 0-7,16 0 5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27">
    <iact:property name="dataType"/>
    <iact:actionData xml:id="d0">
      <inkml:trace xmlns:inkml="http://www.w3.org/2003/InkML" xml:id="stk0" contextRef="#ctx0" brushRef="#br0">7110 5105 0,'0'0'1,"0"0"-1,0 0 8,0 0 1,0 0 0,70 0 0,-3 0 1,24-5-1,25-7 1,20-5 0,21-3-2,9-1 2,-5 0-1,-4 1 0,5-1 0,7 9 1,5 3-1,8 9 0,13 4 1,-5 5-1,-4 3 0</inkml:trace>
    </iact:actionData>
  </iact:action>
  <iact:action type="add" startTime="19292">
    <iact:property name="dataType"/>
    <iact:actionData xml:id="d1">
      <inkml:trace xmlns:inkml="http://www.w3.org/2003/InkML" xml:id="stk1" contextRef="#ctx0" brushRef="#br0">7019 10181 0,'0'0'2,"0"0"-2,0 0 9,0 0 1,0 0-1,0 0 0,0 0 0,0 0 0,0 0 0,0 0 1,0 0 0,0 0-2,66-21 2,-12 17 0,25-5-2,24-3 2,5 0-1,-5 3 3,1 1-4,3 0 1,9-5 0,4-7 0,-8-1 0,-9 4 1,-4 1 0,13-1-1,0-3 0,4-5 0,-9 4 0,-20 4 0,-12 9 1,-9 8-1,0 0 0,17-4 2,33-4-4,37-13 3,62-16-1,74-13 1</inkml:trace>
    </iact:actionData>
  </iact:action>
  <iact:action type="add" startTime="22238">
    <iact:property name="dataType"/>
    <iact:actionData xml:id="d2">
      <inkml:trace xmlns:inkml="http://www.w3.org/2003/InkML" xml:id="stk2" contextRef="#ctx0" brushRef="#br0">9853 7324 0,'0'0'7,"0"0"2,79-29 0,53-25 1,75-41 0,8-5-2,-24 22 1,-22 11 0,-28 14 1,-29 19-1,8 10 1,12 3-2,21 9 2,50 3-1,24 1 1,9 4-1</inkml:trace>
    </iact:actionData>
  </iact:action>
  <iact:action type="add" startTime="24707">
    <iact:property name="dataType"/>
    <iact:actionData xml:id="d3">
      <inkml:trace xmlns:inkml="http://www.w3.org/2003/InkML" xml:id="stk3" contextRef="#ctx0" brushRef="#br0">9816 8065 0,'0'0'6,"0"0"5,0 0 0,0 0-6,0 0 5,0 0-1,0 0 1,0 0-2,0 0 2,0 0-1,0 0 1,0 0-1,0 0 0,58-17 0,-17 17 1,30 0-1,20-4 1,4-4-2,0-5 4,-12 5-2,-1 4-1,9 0 1,21-4-1,16-9 1,9 0 0,4-3-1,12-5 0,12 0 1,5 0-2,-13 5 2,-4 7-2,-4 1 2,0-5 0,-8 1-3,-17 7 6,0-3-4,17-5-1,20-16 0,25-16 2</inkml:trace>
    </iact:actionData>
  </iact:action>
  <iact:action type="add" startTime="26003">
    <iact:property name="dataType"/>
    <iact:actionData xml:id="d4">
      <inkml:trace xmlns:inkml="http://www.w3.org/2003/InkML" xml:id="stk4" contextRef="#ctx0" brushRef="#br0">7760 8115 0,'0'0'5,"0"0"6,0 0-1,0 0-3,66-9 3,0 1-1,29-13 1,9-4-1,-1-4 0,-8 0 3,21 0-4,21-8 0,12-4 2,0-1-1,-5 1 1,-3 4 1,8-1-5,-4-3 4,-29 8-1,-21 0 1</inkml:trace>
    </iact:actionData>
  </iact:action>
  <iact:action type="add" startTime="29418">
    <iact:property name="dataType"/>
    <iact:actionData xml:id="d5">
      <inkml:trace xmlns:inkml="http://www.w3.org/2003/InkML" xml:id="stk5" contextRef="#ctx0" brushRef="#br0">10250 8980 0,'0'0'3,"0"0"-3,0 0 8,0 0 1,0 0 1,0 0-1,0 0 0,0 0 0,0 0 1,0 0-1,0 0 0,0 0 1,54 0-1,-29 0 0,0 0 1,20 0-1,26 4 0,24 4 1,12 1-1,-7-5 2,-13 0-3,-13 0 1,-4 0 1,-3 0-1,7 5 0,5-1 1,8-4-1,4 0 0,0-4 0,-9 0 0,-11 0 1,-9 0-1,0 0 0,4 0 1,0 0-1,13-4 1,12 0-1,-4-4 0,-5-1 0,-11 1 1,-9 0-2,0 4 2,8-1-1,13 1 1,16-4-1,5 0 0,-1-1 0,-4-3 2,5-5-3,-1 1 1</inkml:trace>
    </iact:actionData>
  </iact:action>
  <iact:action type="add" startTime="32451">
    <iact:property name="dataType"/>
    <iact:actionData xml:id="d6">
      <inkml:trace xmlns:inkml="http://www.w3.org/2003/InkML" xml:id="stk6" contextRef="#ctx0" brushRef="#br0">8422 9083 0,'0'0'1,"0"0"1,0 0 7,0 0-1,0 0 2,0 0 0,0 0-1,107-16 0,26-17 1,32-9-1,9 5 1,12 0-1,-4 4 0,8 12 1,1 0-1,-5 5 0,-4 3 0</inkml:trace>
    </iact:actionData>
  </iact:action>
  <iact:action type="add" startTime="33530">
    <iact:property name="dataType"/>
    <iact:actionData xml:id="d7">
      <inkml:trace xmlns:inkml="http://www.w3.org/2003/InkML" xml:id="stk7" contextRef="#ctx0" brushRef="#br0">13262 9365 0,'0'0'7,"0"0"2,0 0-1,0 0 2,50-21 0,-38 17-1,1 0 0,-1 4 0,5 0 1,3 0-1,9 0 0,13-4 1,16 0-2,25-5 2,8-3-1,4 0 2,-4 3 0,20-7-2,51-13 1</inkml:trace>
    </iact:actionData>
  </iact:action>
  <iact:action type="add" startTime="36520">
    <iact:property name="dataType"/>
    <iact:actionData xml:id="d8">
      <inkml:trace xmlns:inkml="http://www.w3.org/2003/InkML" xml:id="stk8" contextRef="#ctx0" brushRef="#br0">16279 8392 0,'0'0'3,"0"0"-3,0 0 13,0 0-8,0 0 4,0 0 1,0 0-1,0 0 1,0 0-1,-96 4 0,-40-12 0,-75 0 0,-21 3 2,21 1 0,29 0-1,41 4 0,38 0 0,20 4-2,13 5 2,12-5-2,12 0 2,26-4 1,16 0-4,4 0 0</inkml:trace>
    </iact:actionData>
  </iact:action>
  <iact:action type="add" startTime="36860">
    <iact:property name="dataType"/>
    <iact:actionData xml:id="d9">
      <inkml:trace xmlns:inkml="http://www.w3.org/2003/InkML" xml:id="stk9" contextRef="#ctx0" brushRef="#br0">16018 7560 0,'0'0'6,"0"0"3,-70 20 1,-22 43-2,-77 69 1,-42 42 3,-8-13-1,-1-32-1,22-26-2,28-16 2,29-16 0,30-22-3,40-11 6,26-9-8,28-5 7,21-3-6,34 8 4,78 21-2,123 8 3,134 0-2,115 0-1</inkml:trace>
    </iact:actionData>
  </iact:action>
  <iact:action type="add" startTime="64271">
    <iact:property name="dataType"/>
    <iact:actionData xml:id="d10">
      <inkml:trace xmlns:inkml="http://www.w3.org/2003/InkML" xml:id="stk10" contextRef="#ctx0" brushRef="#br0">8422 10168 0,'0'0'2,"0"0"-2,0 0 8,0 0 0,0 0 2,-50-33-1</inkml:trace>
    </iact:actionData>
  </iact:action>
  <iact:action type="add" startTime="64356">
    <iact:property name="dataType"/>
    <iact:actionData xml:id="d11">
      <inkml:trace xmlns:inkml="http://www.w3.org/2003/InkML" xml:id="stk11" contextRef="#ctx0" brushRef="#br0">7855 9729 0,'0'0'7,"0"0"3,0 0-1,0 0 0,0 0 0,-46-49 1,46 32-1,0-4 1,0-4-1,13-12 0,16-12 3,16-9-4,17-5 2,13-3-1,-5 12 0,-8 13 3,-12 12-5,-9 8 3,1 9-1,3-1 1,17 1-2,13-5 1,24-3 2,-8-5-2,-8 4 1,-17 5-3,-16 7 3,-17 1-1,-4 4 1,-5 4-2,1 0 1,0 4 1,4 0-1,-4 5 2,4-1-3,8 4 1,0 1 0,5-1 6,-1 0-10,-4 1 4,-4-1 0,0 5 0,5-1 0,3 5 1,0 4-1,5 0 1,-1 0-1,-11 0-1,3-1 2,-12-3-1,-5 0 1,-3-1 3,-5 1-8,1 4 4,-5 0 1,0 0 2,0 0-4,1-1-1,-1 1 3,-4 0 0,-4 4 3,-4 0-9,-13 17 6,-24 16-1,-21 16 0,-12 1 1,-1-13 0,9-12-1,8-13-1,8-7 2,9-5-1,0-5 1,-5 1-1,-12-4 0,-25-4 0,-20-9 1,0-4 0,-1 0-2,-3 0 2,-9-4 4,-13 0-10,1-4 5,12-4 1,25-5 0,21 1-2,16-5 2,13 1-1,8-1 0,8 1 1,8-5-1,-3 0-1,7-4 3,1 1 3,4-1-9,-1 0 4,5 4-1,0 1 1,4-1 2,0 0-3,0-4 2,0 0 0,0-4-1,0-4 1,4-4-2,0-4 1,5-1 1,7 1-1,9-5 1,16-3-2,26-13 2,19-9 0,14-3-1,-9 7 0,-9 14-1,-19 11 2,7 5 0,4 0-1,9 4 0,4 8 0,0 4 2,-9 4-3,-11 9 2,-9 4 7,-1 8-16,6 9 9,7 7-2,8 13 2,-3 9-1,-5 7 1,-4 9 0,-3 0 0,-10 5 0,-3-6-1,-13-7-1,-8-8 1,-8-9 3,-5-4-3,5 0 0,-13-5 0,-3 1-1,-5 4 1,-25 21-1,-46 41 2,-44 29-1,-39 17 0,-7-25 1,-9-21 0,13-29-1,25-29 1</inkml:trace>
    </iact:actionData>
  </iact:action>
  <iact:action type="add" startTime="68472">
    <iact:property name="dataType"/>
    <iact:actionData xml:id="d12">
      <inkml:trace xmlns:inkml="http://www.w3.org/2003/InkML" xml:id="stk12" contextRef="#ctx0" brushRef="#br0">6969 13344 0,'0'0'2,"0"0"-1,0 0 9,0 0 0,0 0-1,0 0-1,0 0 2,0 0-1,38 0 0,-5 0 1,0 0-1,17 0 0,12-4 0,8-1 1,4 1-1,1 4 0,3-4 2,9 0-2,13 0 0,7-4 0,1-1 1,-9 1-1,-12 0 0,-13 4 0,5-5 1,12 1 0,25 4-2,16 0 1,17-4 1,0-5 0,-8 1-2,0-1 1,-17 5 1,-25 4-1,-12 4 1,-13 0-1,-12-4 0</inkml:trace>
    </iact:actionData>
  </iact:action>
  <iact:action type="add" startTime="84513">
    <iact:property name="dataType"/>
    <iact:actionData xml:id="d13">
      <inkml:trace xmlns:inkml="http://www.w3.org/2003/InkML" xml:id="stk13" contextRef="#ctx0" brushRef="#br0">9853 12897 0,'0'0'2,"0"0"-1,0 0 12,0 0-8,0 0 5,0 0-2,0 0 2,0 0-1,46 0 1,-34 0-1,5 0 0,-1 0 1,9 0-1,8 0 0,4 0 0,9-5 1,-5 1-1,1 4 0,-1 0 0,-4 0 1,-4 0-1,0 0 2,1 0-1,3 0-1,0 0 0,0 0 0,5 0 1,3 4-1,5 1 1,4-1-1,-1 0 1,1-4-1,0 0 0,0 0 1,-1-4-2,1 0 2,-4-1-1,-5 1 0,-3 4 1,-9 0-1,0 0 0,-4 0 1,0 4-2,4 1 2,0-1 0,4 0-1,9 0 0,8 0 0,-1-4 1,5 0-2,-4 0 2,-4 0-1,-5 0 0,-7 0 1,-5 0-1,0 0 2,-4 0-3,0 0 1,0 0 1,0 0-2,0 4 2,0 0-1,-1 1 1,1-1-1,0 0 1,0 0-1,4 0 0,1 0-1,3-4 1,4 0 1,5 0 0,-1 0-1,-3 0 0,-5 0 2,-4 0-3,0 0 1,-4 0 0,0 0 0,0 0 1,-4 0-1,0 0 0,-1 0 0,1 0 3,0 4-3,0-4-1,0 5 1,-1-1 0,5 0 1,5 0-1,7 0 1,21-8-1,29-21 1,25-45-2</inkml:trace>
    </iact:actionData>
  </iact:action>
  <iact:action type="add" startTime="87103">
    <iact:property name="dataType"/>
    <iact:actionData xml:id="d14">
      <inkml:trace xmlns:inkml="http://www.w3.org/2003/InkML" xml:id="stk14" contextRef="#ctx0" brushRef="#br0">13324 13079 0,'0'0'9,"0"0"-2,0 0 2,0 0 2,0 0-5,0 0 4,0 0-1,0 0 0,0 0 0,0 0 1,0 0 0,0 0-1,0 0 0,0 0 0,0 0 5,62-21-10,-24 17 6,11 4 0,18 0-1,15 0 0,9-4 0,0-5 2,-4-3 0,-8 0-2,4 3 0,8 5 0,0 0 0,20-4 1,-3 0 0,-9-1-1,-8 1 0,-8 0 0,0 4 1,-9-5-1,13 1 1,0 0 0,-4-1-3,-9 1 4,-3 4-3,-9 0 3,-4 0-3,-5 4 0,1-4 3,0-1-2,0 1 3,-1 0-6,-3 0 4,-4-4-1,-9 4 1,-4-1-1,0 1-1,0-4 2,13-9 0,16-24-2</inkml:trace>
    </iact:actionData>
  </iact:action>
  <iact:action type="add" startTime="99147">
    <iact:property name="dataType"/>
    <iact:actionData xml:id="d15">
      <inkml:trace xmlns:inkml="http://www.w3.org/2003/InkML" xml:id="stk15" contextRef="#ctx0" brushRef="#br0">10528 12557 0,'0'0'3,"0"0"-3,0 0 9,0 0 2,0 0-5,0 0 4,0 0-1,0 0 1,0 0-1,0 0 0,45-29 1,-12 29-1,9 0 2,7 0-4,9-4 3,12 0-1,30-4 0,11 3 3,14 5-3,-10 0 1,-19 0-1,-14 0 0,-3-4 1,12 0 0,12 0-2,5 4 2,-5 4-1,-12 0 1,-20 0-2,-22 1 2,-11-5 2,-5 4-6,-13 0 5,1-4-3,-4 0 2,-5 0-2,1 0-1,-1 0 3,-4 0-1,0 0 0,1 0 0,-1 0 1,0 0-2,1 0 3,-1 0-2,0 4-1,5 0 3,7 0-1,5 0-1,8 5 0,9-1 0,7 0 0,1 1 1,4 3-2,4 0 2,-5-3-1,-7-1 1,-9-4-1,-4 0 0,-8 0 0,-4 0 0,-5-4 1,-3 0-1,-1 0 0,-4 5 1,1-5-2,-1 0 3,0 4-3,5 0 3,-1 0-4,9 0 3,-5 4 0,9 1-1,4-1 1,4-4-1,17 0-1</inkml:trace>
    </iact:actionData>
  </iact:action>
  <iact:action type="add" startTime="100693">
    <iact:property name="dataType"/>
    <iact:actionData xml:id="d16">
      <inkml:trace xmlns:inkml="http://www.w3.org/2003/InkML" xml:id="stk16" contextRef="#ctx0" brushRef="#br0">11624 13654 0,'0'0'4,"0"0"4,0 0 1,0 0 2,0 0-3,0 0 1,0 0 1,0 0-1,0 0 0,0 0 1,0 0-1,0 0 0,50 0 0,-30 0 1,5 0-1,4 0 0,4 0 1,9 0-1,-1 0 0,4 0 1,1 0 1,-1 0-4,1 0 2,4-4 3,3 4-4,9 0 2,1 0-2,-1 4 1,4 0 1,0 1 0,0-1-1,-12 0 0,4-4-1,0 0 2,4-4 1,4 0-3,4-1 2,-3 1-2,-5 4 2,0 0-1,-4 0 0,-5 0 1,1 0-1,0-4 1,-4 0-1,3-4 0,1-1 0,-4 1 1,0 0-1,-1-5 0,1 5 1,-5 4-1,1 0 0,-13 4 0,4 0 0,5 0 0,3 4 2,5 0-3,4-4 2,-1 0-1,5-4 0,-4-4 1,-4-1-1,-1 1 0,-11 0 0,-1 4 0,-4 0 1,0-1 0,-4 5-1,0 0-1,-4 0 2,0 5 0,-9-5-2,1 0 1,-5 0 1,9-9 0,-1-11-1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010">
    <iact:property name="dataType"/>
    <iact:actionData xml:id="d0">
      <inkml:trace xmlns:inkml="http://www.w3.org/2003/InkML" xml:id="stk0" contextRef="#ctx0" brushRef="#br0">16994 4997 0,'0'0'2,"0"0"-2,0 0 8,0 0 12,0 0-19,0 0 5,0 0 3,0 0 1,42 4-1,-5-12 1,21-5-1,25-3 0,20 8 0,13 3 1,24 5 1,14-8-3,-1 0 1,-4 8 0,0 4 1,4-8 0,4-4-2,17-5 2,12-8-1,17-8 0,32-12 1</inkml:trace>
    </iact:actionData>
  </iact:action>
  <iact:action type="add" startTime="6188">
    <iact:property name="dataType"/>
    <iact:actionData xml:id="d1">
      <inkml:trace xmlns:inkml="http://www.w3.org/2003/InkML" xml:id="stk1" contextRef="#ctx0" brushRef="#br0">19820 5146 0,'0'0'6,"0"0"3,0 0 3,0 0-5,0 0 2,0 0 1,0 0-1,0 0 0,-29-41 0,29 36 1,0 1-1,4 0 0,0 4 1,9 0-1,7-4 0,18 0 0,11-4 1,13-5-1,5 1 1,-1-1-1,-8 5 0,-9 4 0,-7 4 2,-1 0-3,-8 4 2,-4 0-1,-8 0 1,-5-4-1,-3 0-1,-5 0 2,0 0-1,-3 0 0,-1 0 1,0 0-1,0 0 0,0 0 0,-4-4 1,0 4-1,0 0 0,0 0 1,-91-25-1,33 25 0,-12 4 1,-1-4-2,1 0 3,4-4 0,8-4-4,8 0 2,9 4 1,12-1-1,0 1 0,13 4 1,3 0-2,5 0 3,4 0-3,4 0 1,0 4 0,0-4 0,0 0 1,0 0-1,62 25 1,-21-16 0,5-5-1,3-4 0,1-4 0,-5-1 0,-3 1 1,-5 0-1,-8 0 0,-8 0 2,-5 4-4,1 0 3,-9 0-1</inkml:trace>
    </iact:actionData>
  </iact:action>
  <iact:action type="add" startTime="19733">
    <iact:property name="dataType"/>
    <iact:actionData xml:id="d2">
      <inkml:trace xmlns:inkml="http://www.w3.org/2003/InkML" xml:id="stk2" contextRef="#ctx0" brushRef="#br0">7052 8160 0,'0'0'2,"0"0"-1,0 0 10,0 0-3,0 0 3,0 0-3,66 8 1,-28-3 1,3-5-2,5-5 1,3-3 1,1 0-1,4-5 1,8 5-1,4 4 4,4 4-6,5 4 2,-1 4 0,-4 1 2,-12-1-2,-8-4 1,-4 0-3,-13-4 3,-4 0 0,0 0-1,0 0 0,-5-4 0,1 4 0,0 0 0,0 0 1,-4 0 0,-1 0-2,-3 0 1,-5 0 2,1 0-2,-5 0-1,0 0 1,0 0 0,-3 0 2,-1 0-3,0 0 3,0 0-3,0 0 2,0 0-1,0 0 0,-4 0 0,0 0 0,0 0 1,0 0-2,0 0 2,0 0-1,0 0 0,0 0 1,0 0-1,0 0 0,0 0 0,0 0 1,0 0-1,-91 0 1,71 0-1,3 0 0,1 0 0,3 0 0,1 0 3,-1 0-5,5 0 3,0 0-1,4 0 0,0 0 0,-1 0 2,1 0-3,4 0 1,0 0 1,0 0-2,0 0 3,0 0-3,0 0 2,0 0-1,0 0 0,0 0 1,120 13-1,-62-9 1,8 0-1,1 0 1,-10 0 0,-11 0-2,-9 0 1,-4-4 1,-8 0-1,-4 0 0,-5 0 1,-3 0-2,-1 0 5,-4 0-7,1 0 3,-1 0 1,9 0-2,-5 0 2</inkml:trace>
    </iact:actionData>
  </iact:action>
  <iact:action type="add" startTime="22305">
    <iact:property name="dataType"/>
    <iact:actionData xml:id="d3">
      <inkml:trace xmlns:inkml="http://www.w3.org/2003/InkML" xml:id="stk3" contextRef="#ctx0" brushRef="#br0">9137 8206 0,'0'0'6,"0"0"4,0 0-1,0 0 0,0 0 0,0 0 0,0 0 1,0 0-1,0 0 0,0 0 0,-24-42 1,24 38-1,0 0 0,0 0 1,0 0-1,0 0 0,4-1 1,0 1-1,4 0 0,0 0 1,9 4-1,4 0 0,-5 0 0,13 0 1,0 4-1,4 0 1,4-4-2,1 0 2,-1 0-1,4-4 0,1-4 1,3 0-1,1-5 1,-1 5 1,-3 0-4,-5 3 3,-8 5 0,-4 5-2,-5 3 1</inkml:trace>
    </iact:actionData>
  </iact:action>
  <iact:action type="add" startTime="26842">
    <iact:property name="dataType"/>
    <iact:actionData xml:id="d4">
      <inkml:trace xmlns:inkml="http://www.w3.org/2003/InkML" xml:id="stk4" contextRef="#ctx0" brushRef="#br0">11351 8011 0,'0'0'3,"0"0"-3,0 0 8,0 0 2,0 0-1,0 0-1,0 0 2,0 0-1,0 0 1,0 0-2,0 0 3,29-41-2,4 32-1,25-3 2,16 0-1,5 3 1,-5 9-2,5 4 2,12 1 1,4-5-3,13-5 2,4 1-2,-5 0 2,-3 0-1,-13 4 1,12 4-1,9-4 0,8 0 1,4 0-2,-8 4 2,-13 0-1,-4 5 1,1-1 2,3-4-5,1-4 2,3-4 0,1 0 1,-5-4-1,-4-1 0,13-7 1,4-5-1,4 0-1,-4 9 2,4-1-1,4 1 0,4 0 1,0-1 2,-3 9-5,7 4 2,9 0 0,20-4 1,25-4-1,46-17 1,20-8-2,30-13 2</inkml:trace>
    </iact:actionData>
  </iact:action>
  <iact:action type="add" startTime="35950">
    <iact:property name="dataType"/>
    <iact:actionData xml:id="d5">
      <inkml:trace xmlns:inkml="http://www.w3.org/2003/InkML" xml:id="stk5" contextRef="#ctx0" brushRef="#br0">16920 11191 0,'0'0'2,"0"0"-2,0 0 9,0 0 0,0 0 1,0 0-1,0 0 0,0 0 1,0 0-1,0 0 0,0 0 1,0 0-1,0 0 0,0 0 0,0 0 0,0 0 0,54 45 2,-21-41-3,8 1 2,-4-5-1,9-5 2,-1 1-3,1 0 1,-5 0 1,-8 0-1,0 0 1,-4 0-2,0 4 6,-4 0-8,-4 0 3,-5 0 0,1 0 1,-5 0 0,1 0-1,-1 0 0,-8 0 0,0 0 0,1 0-1,-1 0 2,0 0-1,0 0 1,0 0-1,0-5 1,-4 1-1,0 0 0,0 4 0,0 0 0,0 0 1,0 0-1,0 0 1,-116-25-1,63 21 0,-5 0 1,0 4-1,4 0 0,8 0 0,13 0 0,9 0 1,3 0 0,8 0-2,1 0 2,4 0-1,4 0 0,0 0 0,4 0 1,0 0-1,0 0 0,0 0 0,86 0 1,-7-4 0,33-8-1</inkml:trace>
    </iact:actionData>
  </iact:action>
  <iact:action type="add" startTime="37041">
    <iact:property name="dataType"/>
    <iact:actionData xml:id="d6">
      <inkml:trace xmlns:inkml="http://www.w3.org/2003/InkML" xml:id="stk6" contextRef="#ctx0" brushRef="#br0">16034 11137 0,'0'0'5,"0"0"4,0 0 1,0 0-2,0 0 2,0 0 0,0 0 1,0 0-4,0 0 3,0 0-1,0 0 0,0 0 0,0 0 1,54 4-1,-17 0 1,17 0 1,12-4-3,13-4 1,16-4 1,13-4 2</inkml:trace>
    </iact:actionData>
  </iact:action>
  <iact:action type="add" startTime="37708">
    <iact:property name="dataType"/>
    <iact:actionData xml:id="d7">
      <inkml:trace xmlns:inkml="http://www.w3.org/2003/InkML" xml:id="stk7" contextRef="#ctx0" brushRef="#br0">17863 11294 0,'0'0'5,"0"0"4,0 0 1,0 0-1,0 0 0,41 13 1,-24-13-1,4 0 0,4 0 0,4 0 1,4 0-1,-4 0 0,12 4 0,4 4 0,9 5 0,4-1 1,-8-4 1,-9-4-2,-12-8 0,-8-8 0</inkml:trace>
    </iact:actionData>
  </iact:action>
  <iact:action type="add" startTime="59916">
    <iact:property name="dataType"/>
    <iact:actionData xml:id="d8">
      <inkml:trace xmlns:inkml="http://www.w3.org/2003/InkML" xml:id="stk8" contextRef="#ctx0" brushRef="#br0">16196 11133 0,'0'0'2,"0"0"-2,0 0 8,0 0 2,0 0-2,0 0 2,-42 0-1,34 0 2,-4 0-2,-9-4 1,-8 0-3,-8-5 2,-9-3 0,-3-1 1,3-3-1,5-1 0,4 1 0,3-1 1,5-4 1,5 1-3,3-5 1,4 0 1,1-4 2,3-4-6,5 0 4,0-4-1,4-5 0,4 1 0,0-5 1,0-8-1,0 1 0,4-1 1,0 4-1,0 13 0,0 4 0,5 4 1,3 4 2,9 4-6,4 0 3,16-3 1,13-5-1,12-4 1,4-1-1,1 5 0,-5 9 1,-8 7-1,0 5 0,-9 4 0,5 0 0,0 4 2,0 0 0,4 0-4,-5 0 1,1 4 3,-4 0-3,-9-4 1,-8 4 2,-4 0-3,-8 0 2,-5-4-1,1 5 0,-9-5-1,0 4 2,1 0 0,-1 0-2,0 0 2,1 4 0,-5 1-2,0 3 2,8 13-1,-8 8 1,5 8-1,-1 9 1,0 4-1,-4 0 0,-4 0 1,0-1-2,-8 1 2,0 4-1,-5 0 1,-3 0-1,-1-8 1,5-5-2,-1-7 2,1-5-1,0-4 1,-1-4-1,1-1 0,-1 1 0,-3 4 1,-9 0-1,-8 4 2,-8 1-4,-9-5 3,-8-9-1,-4-7 0,0-5 0,0-4 1,-8-8-1,-22-9 0</inkml:trace>
    </iact:actionData>
  </iact:action>
  <iact:action type="add" startTime="62874">
    <iact:property name="dataType"/>
    <iact:actionData xml:id="d9">
      <inkml:trace xmlns:inkml="http://www.w3.org/2003/InkML" xml:id="stk9" contextRef="#ctx0" brushRef="#br0">18397 11249 0,'0'0'6,"0"0"3,0 0 0,0 0 1,0 0-2,0 0 2,-50 25-1,25-17 0,-4 0 0,-8 0 1,-4 1-1,-1-1 0,1-4 1,0 0-1,3 0 0,5-4 0,4 0 1,0 0-1,0-4 1,0 0-1,1-4 1,-1 0-1,0-5 2,4 1-4,0-1 3,4 5-1,1 0 0,7-1 0,-8 1 1,5 0-1,-1 0 0,5-1 1,0 1-1,-1 0 0,1 0 1,3-1-1,-3 1 0,0 0 0,-1-1 0,1 1 1,-1-4-1,1-1 1,0 1-1,-1-1 0,5 1 1,0 0-2,-1-5 2,1 0-1,0-3 1,0-5-1,3 0 0,1-4 1,0 0-1,4-4 0,0 0 0,4 0 1,5-5-1,-1 1 0,0 0 0,0 0 1,-4 4-1,1 4 0,-1 0 0,-4 4 1,0 4-1,0 0 0,0 5 1,0-5-1,0 5 0,0-1 0,0 0 1,0 1 0,4-1-2,4 1 3,-8-1-2,4 1-1,5-1 1,-1-4 1,4 1-1,1-1 1,3 0-1,1 1 0,-1 3 1,5 0-1,4 5 0,-9 0 0,5 3 1,0 1-1,-1 4 0,5 0 1,4 0-1,4-1 0,5 1 0,3 0 1,4 0-1,1 0 1,4 0-1,-13 0 0,4-1 0,-8 5 1,-4 0-1,0 0 0,-4 0 0,0 0 0,0 0 1,-5 0-1,1 0 0,0 0 1,-1 0-1,5 5 2,-4-1-3,0 0 3,-1 0-3,-3 0 1,-1 0 0,-3 0 0,-1 1 0,1-1 0,-1 0 1,0 0-2,5 0 3,-13 0-3,4 0 1,1 1 1,-1-1-1,0 0 0,5 4 1,-1 0-1,1 1 1,-1-1-1,0 0 0,1 1 1,-1-1-1,1 0 2,-1 5-4,0-1 3,1 0-1,-1 1 0,5 3 1,-1 5-1,1 0 0,-1 4 1,-3-1-1,-1-3 1,-3 0-1,-1 0-1,-4-1 2,0 1 0,0 4-2,-4-5 2,0 5-1,0-4 0,-4 4 1,0 0-1,0 0 1,0 4-1,0 0 0,-1-1 1,1-3-1,0 0 0,0-4 1,0 0-1,0-5-1,0 1 2,-1-5-1,1 1 1,0-5 0,4 0-2,0 0 2,-8 1-2,4-1 3,0 0-4,-1 1 3,1-1 0,0 0-1,-4 0 0,-5 1 2,-7 3-3,-17 0 1,-17 9 1,-21 4-1,-12 4 0,-8 4 0,-25 0 1,-12 0-1,0-12 1,16-9-2</inkml:trace>
    </iact:actionData>
  </iact:action>
  <iact:action type="add" startTime="76124">
    <iact:property name="dataType"/>
    <iact:actionData xml:id="d10">
      <inkml:trace xmlns:inkml="http://www.w3.org/2003/InkML" xml:id="stk10" contextRef="#ctx0" brushRef="#br0">12125 12474 0,'0'0'1,"0"0"3,0 0 5,0 0 0,0 0 0,0 0 0,0 0 1,45-37 0,5 29-2,4-9 2,16-4-1,4 1 0,-7-1 1,-10 5-1,6 3 11,-10 5-15,5 4 5,8 0-1,5-1-4,3 1 3,-3 0 0,-9 0 2,-9 0-1,-7 0 0,-5 0 0,-3-1 2,-5 1-3,0 0 4,0 4-5,4 0 2,-8 0 0,12 0 0,-7 4 1,3 0-1,0 1 1,4-5-1,1 0 0,-1 0 0,0 0 0,5 0 2,0 0-3,3-5 1,1 1 1,-5 0-1,-3 0 0,-5 0 0,-4 4 1,-4 0-1,0 0 0,0 0 1,8 4 0,5 0-2,3 0 2,5-4 4,3 0-3,-3 0-4,-4-4 5,-5 0-6,-8 0 6,-4 4-4,-4-4 3,0 0-3,0 4 8,-1-5-12,1 1 12,0 0-14,0 4 1,0 0 6,-1 0 1,1 0 1,0 0-4,0 4 2,4 0 0,4 1 1,4-5-1,9 4 0,8-4 0,-1 0 2,-3 0-3,0 0 2,-9 0 5,0 0 2,-3 0-10</inkml:trace>
    </iact:actionData>
  </iact:action>
  <iact:action type="add" startTime="78288">
    <iact:property name="dataType"/>
    <iact:actionData xml:id="d11">
      <inkml:trace xmlns:inkml="http://www.w3.org/2003/InkML" xml:id="stk11" contextRef="#ctx0" brushRef="#br0">16266 12462 0,'0'0'8,"0"0"2,0 0 1,0 0-4,0 0 3,0 0-1,0 0 0,0 0 0,0 0 1,0 0-1,-12-42 0,12 38 1,0 0-1,0 0 0,0 0 1,0 0-1,0 0 0,0-1 0,0 1 1,4 0-1,0 0 0,0-4 1,0 4 0,5-5-2,-1 1 2,4 0-1,1 4 0,-1 0 1,0-1-1,1 5 0,3 0 0,1 0 1,4 0-1,3 5 1,5-1-1,5 0 0,-1 0 0,0-4 1,-4 0-1,0 0 0,-5 0 1,1 0-1,0-4 1,0 0 1,0 0-1,4-1 1,0 1-3,0-4 1,0 0 0,-5-1 2,1 5-3,0 0 1,-4 0 1,-1 0-4,-3 4 4,4 0-1,4 0 1,3 4-2,1 0 1,5 0 0,-1-4 1,0 0-1,-13 0 0,1 0 0,0 0 0,-1 0 1,1 0-1,0 0 0,0 0 1,-1 0-1,-3 0 0,-1 0 1,-3 0-1,-5 0 0,0 0 1,1 0-1,-5 0 0,0 0 0,0 0 2,0 0-2,0 0-1,0 0 2,1 0-1,-5 0 1,0 0-2,0 0 1,0 0 1,0 0-1,0 0 0,0 0 1,-112-12-1,62 4 1,1 3-1,-1 1 2,-4 4-3,0 4 5,-4 1 3,0-1-11,1 0 12,3 0-7,0 0-10,13 0 23,12-4-19,-4 0-3,12 0 8,4 0 0,5 0 7,-1 0-15,5 0 4,0 0 5,4 0-1,0 0 0,-1 0 0,1 0 1,0 0-1,0 0 0,0 0 0,4 0 1,0 0-1,0 0 0,0 0 1,0 0-1,0 0 1,0 0-2,91 0 2,-21-4-1,17 0 1,12 4-1,9 4 0,-17-4 1,-12 0-1,-17 0 0,-13 0 0,-16 0 1,1-4-1,7-8 1</inkml:trace>
    </iact:actionData>
  </iact:action>
  <iact:action type="add" startTime="83223">
    <iact:property name="dataType"/>
    <iact:actionData xml:id="d12">
      <inkml:trace xmlns:inkml="http://www.w3.org/2003/InkML" xml:id="stk12" contextRef="#ctx0" brushRef="#br0">15600 12184 0,'0'0'2,"0"0"-1,0 0 6,0 0 3,0 0 1,0 0-4,0 0 2,50 9 1,-30-5-1,26 0 0,20-4 1,46-21-1</inkml:trace>
    </iact:actionData>
  </iact:action>
  <iact:action type="add" startTime="89533">
    <iact:property name="dataType"/>
    <iact:actionData xml:id="d13">
      <inkml:trace xmlns:inkml="http://www.w3.org/2003/InkML" xml:id="stk13" contextRef="#ctx0" brushRef="#br0">6887 12574 0,'0'0'2,"0"0"-2,0 0 5,0 0 4,0 0 0,0 0-1,0 0 1,0 0 1,20-54-1,-11 37 0,3 1 1,1-1-1,3-4 0,5 5 0,12-1 1,4 5-1,13-1 0,8 1 0,12-5 1,0 1 1,-3-1-3,-5 1 1,-9 3 1,-7 5-2,-1 0 3,1 0-3,-5 3 2,1 5 0,3 0-2,9 0 2,4 0-1,4 0 1,-4-4-1,0 0 0,-4 0 1,-5 0-2,1 0 2,-9 0-1,-4 4 1,-3 0-1,-10 0-1,-3 0 2,0 0-1,-9 0 1,1 0-1,-5 0 0,0 0 0,-4 0 0,0 0 1,1 0-1,-1 0 0,0 0 0,-4 0 1,0 0-1,-4 0 0,0 0 1,-5 0-1,-16 0 1,-20 4-1,-17 0 0,-13 0 1,-3 0 0,3 0-2,5 0 1,8 1 1,0 3-1,-8 4 1,-5 1 1,-8-1-4,1-4 3,-1-3-1,8-5 0,9 0 0,4 0 0,4 4 1,-4 4-1,-4 4 1,-4 1-2,-1-5 1,5-4 2,4 0-2,4-4-1,8-4 2,9 0-1,0 4 1,12 0-1,8 0 1,4 0-2,9 0 2,0 0-1,4 0 0,4 0 0,0 0 0,0 0 1,0 0-1,0 0 0,0 0 1,0 0-1,107 33 1,-65-33-1,11-4 0,10-4 1,3-1-1,0 5 0,0 8 0,4 1 1,5 3-1,-1 0 0,1-8 0,-5-4 1,5-4-1,3-1 0,1 1 1,-5 4 0,-7 4-2,-5 0 2,-4 0-1,0 0 0,-9-4 1,1 0-1,-1 0 0,-7-1 0,-5-3 1,0 0 0,-8 4-2,0-4 2,-8 3-2,-5 1 2,-3 0 0,-1 0-2,-3 0 2,-1 4-1,-4 0 0,0 0 1,0 0-1,0 0-1,-4 0 3,0 0-2,0 0 0,0 0 0,-161 16 1,24 1-1,-16 8 1,4 4-1,17-4 0,24-9 1,22 1-1,7 3 2</inkml:trace>
    </iact:actionData>
  </iact:action>
  <iact:action type="add" startTime="102188">
    <iact:property name="dataType"/>
    <iact:actionData xml:id="d14">
      <inkml:trace xmlns:inkml="http://www.w3.org/2003/InkML" xml:id="stk14" contextRef="#ctx0" brushRef="#br0">3411 7088 0,'0'0'1</inkml:trace>
    </iact:actionData>
  </iact:action>
  <iact:action type="add" startTime="102780">
    <iact:property name="dataType"/>
    <iact:actionData xml:id="d15">
      <inkml:trace xmlns:inkml="http://www.w3.org/2003/InkML" xml:id="stk15" contextRef="#ctx0" brushRef="#br0">13432 6111 0,'0'0'6,"0"0"4,0 0-1,0 0-1,0 0 1,0 0 1,0 0 0,0 0-1,0 0 0,0 0 1,-103 29-1,-1 12 1,-12 17-1,5 8 1,20 0-1,33 1-1,12 7 2,21 9-1,21-4 1,12-9 1,13-4-4,12-4 3,21-8-1,20-21 0,13-33 1</inkml:trace>
    </iact:actionData>
  </iact:action>
  <iact:action type="add" startTime="103141">
    <iact:property name="dataType"/>
    <iact:actionData xml:id="d16">
      <inkml:trace xmlns:inkml="http://www.w3.org/2003/InkML" xml:id="stk16" contextRef="#ctx0" brushRef="#br0">13854 6757 0,'0'0'7,"0"0"4,21 78-3,4-12 0,3 9 2,1-13 0,-12-37-2,-9-25 1,1-17 2</inkml:trace>
    </iact:actionData>
  </iact:action>
  <iact:action type="add" startTime="103320">
    <iact:property name="dataType"/>
    <iact:actionData xml:id="d17">
      <inkml:trace xmlns:inkml="http://www.w3.org/2003/InkML" xml:id="stk17" contextRef="#ctx0" brushRef="#br0">13999 6036 0,'0'0'6,"0"0"2,16 42 1,5 15 2</inkml:trace>
    </iact:actionData>
  </iact:action>
  <iact:action type="add" startTime="103466">
    <iact:property name="dataType"/>
    <iact:actionData xml:id="d18">
      <inkml:trace xmlns:inkml="http://www.w3.org/2003/InkML" xml:id="stk18" contextRef="#ctx0" brushRef="#br0">14259 7075 0,'0'0'6,"0"0"3,0 0 0,0 0 1,0 0 0,58-4-2,-20-29 2,3-17-1,-4-3 0,-8 7 0,-8 13 1,-5 8-1,1 13 0,-5 7 1,5 10-1,8 11 0,12 17 0,9 13 1,-5-5 0,-4-3-1,-8-9 1,-4-9-1,4-16 1,21-12-2,41-33 2</inkml:trace>
    </iact:actionData>
  </iact:action>
  <iact:action type="add" startTime="103744">
    <iact:property name="dataType"/>
    <iact:actionData xml:id="d19">
      <inkml:trace xmlns:inkml="http://www.w3.org/2003/InkML" xml:id="stk19" contextRef="#ctx0" brushRef="#br0">15596 6090 0,'0'0'6,"0"0"4,0 0-1,54-21 1,-50 38-1,0 24 0,-8 46 0,-9 58 0,5 21 1,0-13 1,12-37-3,8-38 3,9-24-1,8-21-2,12-16 1,9-13 0,12-16-1,8-26 2</inkml:trace>
    </iact:actionData>
  </iact:action>
  <iact:action type="add" startTime="103986">
    <iact:property name="dataType"/>
    <iact:actionData xml:id="d20">
      <inkml:trace xmlns:inkml="http://www.w3.org/2003/InkML" xml:id="stk20" contextRef="#ctx0" brushRef="#br0">15112 6318 0,'0'0'6,"0"0"7,0 0-8,74 37 5,46 8-1,66 9 1,34-4 0,3-13-2</inkml:trace>
    </iact:actionData>
  </iact:action>
  <iact:action type="add" startTime="105123">
    <iact:property name="dataType"/>
    <iact:actionData xml:id="d21">
      <inkml:trace xmlns:inkml="http://www.w3.org/2003/InkML" xml:id="stk21" contextRef="#ctx0" brushRef="#br0">17532 7034 0,'0'0'2,"0"0"3,0 0 3,-58 54 2,-45 33-1,-38 24 1,13-15 0,41-34-2,50-29 2,28-21-2</inkml:trace>
    </iact:actionData>
  </iact:action>
  <iact:action type="add" startTime="105338">
    <iact:property name="dataType"/>
    <iact:actionData xml:id="d22">
      <inkml:trace xmlns:inkml="http://www.w3.org/2003/InkML" xml:id="stk22" contextRef="#ctx0" brushRef="#br0">18326 7100 0,'0'0'5,"0"42"7,5 20-6,7 20 3</inkml:trace>
    </iact:actionData>
  </iact:action>
  <iact:action type="add" startTime="105494">
    <iact:property name="dataType"/>
    <iact:actionData xml:id="d23">
      <inkml:trace xmlns:inkml="http://www.w3.org/2003/InkML" xml:id="stk23" contextRef="#ctx0" brushRef="#br0">18430 6040 0,'0'0'6,"0"0"3,41 95 2</inkml:trace>
    </iact:actionData>
  </iact:action>
  <iact:action type="add" startTime="105642">
    <iact:property name="dataType"/>
    <iact:actionData xml:id="d24">
      <inkml:trace xmlns:inkml="http://www.w3.org/2003/InkML" xml:id="stk24" contextRef="#ctx0" brushRef="#br0">18964 7448 0,'0'0'6,"0"0"5,0 0-2,0 0 0,0 0-1,49-25 2,-3-25-1,16-37 1,4-8-2,-8 4 3,-17 29-2,-20 29 0,-13 25 0,1 12 0,-9 21 1,8 20 0,13 26-1,8 3 0,-1-16 2,1-25-4,0-25 3,9-20-1,28-38 1,25-49 1,4-42-4,-4-16 2,-37 29 0,-17 32 2,-8 34-3,-12 25 1,-9 20 0,-4 17 0,4 13 0,9 24 1,-1 33-1,22 34 1,15 16-1,18-8 2,16-17-3,-9-29 1,-16-28 0</inkml:trace>
    </iact:actionData>
  </iact:action>
  <iact:action type="add" startTime="106134">
    <iact:property name="dataType"/>
    <iact:actionData xml:id="d25">
      <inkml:trace xmlns:inkml="http://www.w3.org/2003/InkML" xml:id="stk25" contextRef="#ctx0" brushRef="#br0">19857 6442 0,'0'0'6,"0"0"4,58 37-1,42 17 0,69 20 0,63-7 1,4-34 0,-25-25-1</inkml:trace>
    </iact:actionData>
  </iact:action>
  <iact:action type="add" startTime="106283">
    <iact:property name="dataType"/>
    <iact:actionData xml:id="d26">
      <inkml:trace xmlns:inkml="http://www.w3.org/2003/InkML" xml:id="stk26" contextRef="#ctx0" brushRef="#br0">22063 6123 0,'0'0'6,"4"46"3,8 16 0,-4 62 0,-12 42 1,-37 70 2,-83 29-5,-100-29 1</inkml:trace>
    </iact:actionData>
  </iact:action>
  <iact:action type="add" startTime="106837">
    <iact:property name="dataType"/>
    <iact:actionData xml:id="d27">
      <inkml:trace xmlns:inkml="http://www.w3.org/2003/InkML" xml:id="stk27" contextRef="#ctx0" brushRef="#br0">8922 6434 0,'-8'41'6,"4"46"5,0 91-1,8 33 0,0-25-3,0-61 2,-4-55 1,4-37 1,-4-33-1,0 0-4</inkml:trace>
    </iact:actionData>
  </iact:action>
  <iact:action type="add" startTime="107004">
    <iact:property name="dataType"/>
    <iact:actionData xml:id="d28">
      <inkml:trace xmlns:inkml="http://www.w3.org/2003/InkML" xml:id="stk28" contextRef="#ctx0" brushRef="#br0">9166 5606 0,'0'0'6,"0"0"4,0 0 3,54 66-8,50 33 5</inkml:trace>
    </iact:actionData>
  </iact:action>
  <iact:action type="add" startTime="107153">
    <iact:property name="dataType"/>
    <iact:actionData xml:id="d29">
      <inkml:trace xmlns:inkml="http://www.w3.org/2003/InkML" xml:id="stk29" contextRef="#ctx0" brushRef="#br0">9617 6984 0,'0'0'6,"13"42"4,3-13-2,5 0 2,4-9-1,-4-11 0,-5-9 0,-16 0 1,0 0-1,33-34 1,-25 22-1,-3 8 0,-1 8 0,0 25 0,4 46 1,5 40-1,3 10 2,5-34 2,4-42-6,4-32 5,-5-25-6,22-38 4,20-66-1,13-53 1,3-22-1,-11 30 0,-22 54 3,-20 41-5,-12 24 3,-9 18-1,-4 11-1,1 13 1,-1 13-1,8 33 1,25 49 1,25 17-2,17-8 2,4-21-1,4-25 1,-1-29 2,-3-25-6,-8-29 4,-9-32-1,-12-39-1,-34-28 3,-32-20-2,-50-1 1,-50 17-2,-20 41 2,4 50-1,32 24-1,26 14 2,29 7-1,20 0 0,21-12 1,0 0-1,194 54 1,88-33 0,103-17-2,45-25 1,-21-24 1</inkml:trace>
    </iact:actionData>
  </iact:action>
  <iact:action type="add" startTime="112503">
    <iact:property name="dataType"/>
    <iact:actionData xml:id="d30">
      <inkml:trace xmlns:inkml="http://www.w3.org/2003/InkML" xml:id="stk30" contextRef="#ctx0" brushRef="#br0">13444 7291 0,'0'0'4,"42"4"-4,41 0 7,82-4 5,87-13-3,26-3-2,-1-13 3,-45 0-2,-30 4 2,-7 4-1,-5 9 1,13 12-1,37 4 0,29 9 0,33 11 1,4-7 0,-8 0-2,-13-5 1,-24-12 1,-1-4-1,9-4 1,29-1-2,17 9 2,28 13 0,21 20-1,-8 8 0,-4 13 0,-59 0 1,-11 0-1,-22-5 0,-44-11 0,-30-9 1,-54-13-1,-33-8 0,-7-8 0</inkml:trace>
    </iact:actionData>
  </iact:action>
  <iact:action type="add" startTime="113621">
    <iact:property name="dataType"/>
    <iact:actionData xml:id="d31">
      <inkml:trace xmlns:inkml="http://www.w3.org/2003/InkML" xml:id="stk31" contextRef="#ctx0" brushRef="#br0">11885 12470 0,'0'0'6,"0"0"3,0 0 0,0 0 0,0 0 1,0 0-1,53 0 0,-3 0 0,4 0 1,0 0-1,-9 0 1,1 0-2,3-4 2,18 0-1,32-4 3,21 3-3,12 5 0,-8 5 1,-12-5-1,8-5 2,21 1-3,12 0 1,-21 4 1,-12 0-1,13-4 1,7 0-2,9 0 2,4 4-1,-12 4 1,4-4-1,8 4 0,0 0 1,-12 4-2,-21 5 2,-29-5 0,16 0-2,21-3 3,21-1-2,-16 4-1,-34-4 2,-33 0-1,-20 0 0,-13-4 1,-13 0-2,-3 0 3,-5 0-3,-3 0-1,-1 0 2,-4 0 1,0 0-2,0 0 2,1-4-1,-5 4 1,0 0-1,-71-45 1,-45-1-1,-57-4 1,-18 13-1,-11 21 0,20 16 0,-13 4 0,-8 12 1,-8 1-1,9-5 1,-1 1 2,0-1-6,21-4 3,8 1 0,25-5 1,9-4-1,16 0 0,20 4 1,21 4-2,21 1 3,17-5-3,16 0 2,8-4-1,9 0 0,8 0 0,4 0 1,0 0-1,0 0 0,87 12 1,-13-3-1,17 3 0,29 0 1,33-3-1,21-1 0,24 0 0,5 1 1,-13-5 0,-12 0-2,-16 0 1,-5 0 1,17 0-1,-5 5 1,-3 7-2,-17 5 2,-21-1-1,0 1 0,-20-4 1,-34-9-1,-28 0 0,-25-4 1,-21-4 0,0 0-2,0 0 1,-182-20 1,-100-13-1,-173-17 0,-79 17 1,30 29-1,57 24 1,74 22-2,51 7 2</inkml:trace>
    </iact:actionData>
  </iact:action>
  <iact:action type="add" startTime="116899">
    <iact:property name="dataType"/>
    <iact:actionData xml:id="d32">
      <inkml:trace xmlns:inkml="http://www.w3.org/2003/InkML" xml:id="stk32" contextRef="#ctx0" brushRef="#br0">16320 12313 0,'0'0'6,"0"0"4,0 0-1,0 0-1,0 0 2,0 0 2,0 0-6,0 0 4,54 16-1,-25-3 0,8 3 1,13 1-1,7-5 0,43 5 1,32-1 0,17 1-2,-17-5 7,-41-7-7,-24-5-1,-18-9 6,-7 1-7,-9 0 1,-4-1 3,0 1-1,-4 0 0,-1-5 0,1 1 1,4 0 0,-4-5-2,0 5 1,-5-1 1,-3 1-1,-5-1 0,-3 1 4,-5 0-7,-4-5 3,0 17 0,-25-95 2,0-5-2,0-16 0,1-4 0,-1 9 1,0 7-1,0 17-1,0 17 2,5 16 0,-1 13-1,0 7 3,-4 1-6,-16 4 3,-4 0 2,-9 0-3,-17 5 1,1 3 1,-4 4-1,12 1 0,8 3 0,8 5 1,5 4-1,4 0 1,4 4-2,-5 4 1,-3 4 2,-9 9-3,-4 3 2,1 14 0,-1 7-2,8 4 2,9 9-1,0 8 0,0 21 1,4 25-1,8 8 0,12 4 0,9-8 0,4-5 1,8 17-1,26 13 1,36-13-1,62-28 0,67-51 0</inkml:trace>
    </iact:actionData>
  </iact:action>
  <iact:action type="add" startTime="121688">
    <iact:property name="dataType"/>
    <iact:actionData xml:id="d33">
      <inkml:trace xmlns:inkml="http://www.w3.org/2003/InkML" xml:id="stk33" contextRef="#ctx0" brushRef="#br0">12774 12346 0,'0'0'2,"0"0"-1,0 0 7,0 0 2,0 0-2,0 0 1,0 0 1,0 0 0,0 0-2,-25-41 2,29 36-1,1 5 2,3 0-4,-8 0 3,62 13 0,-8-5-1,12-4 0,4-4 0,5 0 0,3 0 1,1 0 1,0 4-1,3 9 0,1-1-1,-4-4 1,-1-3-4,1-5 6,12-5-6,4 1 4,0 4-1,-8 4 1,-4 5-1,-13-1 1,-8-4-1,-4 0-1,4-8 3,13 0-3,16-4 2,8 4-1,-4 4 0,-8 4 0,-8 0 1,-13 0-1,-4-4 0,4-4 0,13-4 2,12 3-3,4 1 2,4 4-1,-4 4 0,-8 1 0,-12-5 1,-1 0-1,1-5 0,12-3 0,4 4 1,0 4-1,-4 4 1,-9 0-1,-3 5 0,-13-5 0,0-4 1,4-4-1,8-1 2,9 1-4,12 8 3,5 5-1,-5 3 1,-17 1-2,-11-5 2,-14-4-1,-3-4 0,0-4 1,-1 0-1,1 4 0,0 0 1,7 0-1,-7 4 0,8 0 0,0 0 1,-8 0-1,-9 0 0,-8 1 0,-8-1 1,-9 0 0,-3-4-1,-5 0-1,0 0 2,-3 0-2,-1 0 3,0 0-3,0 0 1,4 0 1,-8-4-1,0 4 0,0 0 0,-62-33 2,4 16-2,-8 9 0,-8 4 1,-5-1-2,-12-7 3,-17-4-2,-16 3-1,-21 5 2,-20 0-1,-17 3 0,0 5 1,0 0-1,4 5 2,0-1-3,4 0 4,5 4-6,7 5 3,5-5 1,0-4-1,16 0 0,5 8 1,28 5-1,25 0 0,25-5 0,17-4 0,16-4 1,9 1-1,3-1 1,5-4 1,4 0-4,4 0 2,0 0 0,0 0 1,0 0-2,136-13 3,-20 13-2,41-4 0,21 4 0,13 0 0,11 0 1,9 0-1,-20 0 0,11-4 0,14 4 1,-5 0 0,-21 0-1,0 0 0,-37 4 0,-24-4 1,-14 4-1,-15 0 0,-22 5 0</inkml:trace>
    </iact:actionData>
  </iact:action>
  <iact:action type="add" startTime="133025">
    <iact:property name="dataType"/>
    <iact:actionData xml:id="d34">
      <inkml:trace xmlns:inkml="http://www.w3.org/2003/InkML" xml:id="stk34" contextRef="#ctx0" brushRef="#br0">8451 13335 0,'0'0'2,"0"0"-1,0 0 10,0 0-4,0 0 2,0 0 0,0 0 1,0 0-1,20-45 0,-11 37 1,-1-1-1,0 1 0,9 0 0,3 0 1,9-1-1,4 1 1,5 0-1,3-1 0,9-3 0,16-5 0,4-3 1,9-1 0,-1 4-1,-7 9 0,-9 8 0,-13 0 2,-3 4-3,-17-4 1,0 0 0,-8 0 1,-5 0-1,-3 4 0,-1 1 1,5-1-1,11 4 0</inkml:trace>
    </iact:actionData>
  </iact:action>
  <iact:action type="add" startTime="136859">
    <iact:property name="dataType"/>
    <iact:actionData xml:id="d35">
      <inkml:trace xmlns:inkml="http://www.w3.org/2003/InkML" xml:id="stk35" contextRef="#ctx0" brushRef="#br0">9878 13174 0,'0'0'3,"0"0"-3,0 0 7,0 0 2,0 0-1,0 0 2,0 0 0,0 0-2,0 0 2,0 0-1,0 0 1,0 0-1,0 0 0,0 0 0,41-25 1,5 33 0,12 1-1,8-1 0,4 0 0,5-4 0,3-4 1,9 0 0,4 0-1,0 0 1,-12 0-3,-9 0 4,-12 0-2,-8 0 1,-5 0-2,-3 0 2,-1-4-1,-4 0 0,5 0 1,3-4-1,9 4 0,4-1 1,4 5-2,13 9 2</inkml:trace>
    </iact:actionData>
  </iact:action>
  <iact:action type="add" startTime="137650">
    <iact:property name="dataType"/>
    <iact:actionData xml:id="d36">
      <inkml:trace xmlns:inkml="http://www.w3.org/2003/InkML" xml:id="stk36" contextRef="#ctx0" brushRef="#br0">12803 12868 0,'0'0'6,"0"0"3,0 0 1,0 0-1,0 0 0,0 0 1,0 0-1,0 0 0,0 0 0,0 0 0,0 0 1,46 0-1,-30 0 0,5 0 0,12 0 1,-4 4-1,16 0 1,5 0-1,8 4 0,8 1 1,5-5-1,7 0 2,1 0-2,12-4 2,4 0-3,0 0 2,-4 0-1,-12 0 1,-9 0-2,-8 0 3,-8 4-3,-9-4 2,-3 0-2</inkml:trace>
    </iact:actionData>
  </iact:action>
  <iact:action type="add" startTime="140401">
    <iact:property name="dataType"/>
    <iact:actionData xml:id="d37">
      <inkml:trace xmlns:inkml="http://www.w3.org/2003/InkML" xml:id="stk37" contextRef="#ctx0" brushRef="#br0">7619 14673 0,'0'0'1,"0"0"3,0 0 4,0 0 1,0 0 1,0 0-2,0 0 2,0 0-1,0 0 0,0 0 0,0 0 0,-4-46 1,20 30-1,9-1 0,8 1 1,5 3-1,3 5 0,4 4 1,5 0-1,4-1 1,8-3-1,8-4 2,13-5-3,-4 1 2,-9 3-1,-8 5 0,-8 4 0,-5 4 2,-3 0-3,4 4 1,-1-4 0,9 0 1,-8 0-1,8-4 0,0 0 1,-4-5-1,-5 1 1,-3 4-1,-9 0 0,-4 0 1,-4-1-1,-4 1 0,0 4 0,-1 0 1,1 0-2,4 4 2,0 1-1,8-1 3,5 0-5,7 0 2,5 0 1,0 0-2,0-4 2,4-4 0,4 0 2,-8 4-2,3 0-3,10 4 3,-1 9-2,4-1 2,1 0-1,-1-3 0,-4-9 3,0-4-5,5-1 4,3-3-3,-8 4 2,-4 4-1,-4 4-1,0 4 3,0 5-3,-4-1 2,0-3-2,-5-1 3,-7-8-3,-1 0 2,5-4-1,7-5 0,5 1 1,4 0-1,0 4 2,-8 0-3,-4 4 2,0 4-2,-5 0 1,-4 0 1,-8 0-1,-4 0 1,-4 0-2,0 1 3</inkml:trace>
    </iact:actionData>
  </iact:action>
  <iact:action type="add" startTime="145709">
    <iact:property name="dataType"/>
    <iact:actionData xml:id="d38">
      <inkml:trace xmlns:inkml="http://www.w3.org/2003/InkML" xml:id="stk38" contextRef="#ctx0" brushRef="#br0">6912 13186 0,'0'0'1,"0"0"0,0 0 12,0 0-10,57-29 7,18 0-2,45-8 2,16-4-1,-20 4 3,-29 12-3,-25 8 0,-16 9 0,-9 8 0,-4 0 2,4 8-3</inkml:trace>
    </iact:actionData>
  </iact:action>
  <iact:action type="add" startTime="146779">
    <iact:property name="dataType"/>
    <iact:actionData xml:id="d39">
      <inkml:trace xmlns:inkml="http://www.w3.org/2003/InkML" xml:id="stk39" contextRef="#ctx0" brushRef="#br0">12580 14060 0,'0'0'4,"0"0"7,0 0 0,0 0-6,0 0 5,0 0-1,0 0 2,0 0-3,0 0 1,0 0 0,25 50 1,-1-34-1,14 1 0,20-1 1,16-7-2,21-1 2,17 4-1,16 1 2,9-5-1,3-4 1,-3-4-3,-9 0 2,-4 8-1,4 1 0,5-5 1,-1-4-2,1 0 4,7 4-6,13 4 5,1-8-2,-14-4 0,-16 4 0,-4 4 1,-4 5 0,4-5-1,-4 0 0,-4-8 0,-5 0 0,1 8 0,8 4 1,16 0-1,9-4 1,12 1 0,8-1-3,9 0 4,8 0-3,29-4 2,57-29-1,71-41 0</inkml:trace>
    </iact:actionData>
  </iact:action>
  <iact:action type="add" startTime="148167">
    <iact:property name="dataType"/>
    <iact:actionData xml:id="d40">
      <inkml:trace xmlns:inkml="http://www.w3.org/2003/InkML" xml:id="stk40" contextRef="#ctx0" brushRef="#br0">11823 14408 0,'0'0'5,"-58"-4"5,8-5-1,0-7 0,-8-21 1,-4-26-1,0-32 0,9-29 2,15-25-3,26-17 2,20-20-1,50-42 0,33 1 0,21 24 1,4 41 0,-13 46-2,-8 50 2,0 45-2,5 50 3,36 96-2,13 140 0,-29 111 1,-37 13-2,-50-66 2,-50-70-2,-69-29 2,-130-5 0,-119-24-2,-87-59 2,-37-70 2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223">
    <iact:property name="dataType"/>
    <iact:actionData xml:id="d0">
      <inkml:trace xmlns:inkml="http://www.w3.org/2003/InkML" xml:id="stk0" contextRef="#ctx0" brushRef="#br0">4429 5721 0,'0'0'3,"0"0"-3,0 0 10,42 5-2,7-1 1,9-4 0,29-4 1,29-9-2,24 1 3,22-1 0,24 1-3,17 8 2,33 4 1,20 0-3,21 8 1,9 0 0,-9 1 0,-4-1 1,4 0 1,-16 0-1,12 5-2,0 3 2,21 9-1,20 0 0,13 0 0,21 4 1,3-8 0,5-13-2,-13-8 1,-3-4 1,-13-4 0,-9-1-2,-12 1 1,5 0 1,7-5-2,17 5 2,5-4-1,15-5 1,-3 0-1,8 1 1,-4-1-1,4 1 1,16 3-2,9 1 2,41 8-1,17 8 0,41-4 2,37 12-3,21 1 2,21-5-2,29-4 2,41-29 0,41-41 0</inkml:trace>
    </iact:actionData>
  </iact:action>
  <iact:action type="add" startTime="35302">
    <iact:property name="dataType"/>
    <iact:actionData xml:id="d1">
      <inkml:trace xmlns:inkml="http://www.w3.org/2003/InkML" xml:id="stk1" contextRef="#ctx0" brushRef="#br0">11285 5370 0,'0'0'2,"0"0"-2,0 0 7,0 0 2,-66 0 0,20 0 1,-16 0-1,-25-5 1,-21-7-1,-24-5 2,-29-7-3,-21-5 1,0-5 1,20 1-1,38 0 1,17-4-1,20-13 0,29-8 0,21-20 2,24-13-3,17-21 1,21-25 1,8-24-1,25-9 0,8 4 0,21 26 1,4 32-1,17 25 0,-1 42 1,22 24-1,32 34 0,46 57 1,37 50-1,-12 17 0,-30-8 0,-20-9 1,-33-8-1,-49-9 0,-42-11 1,-29-14-1,-34 5 1,-57 38-1,-153 78-1,-207 66 2,-95-21-1,8-62 1,124-86-1,96-55-1</inkml:trace>
    </iact:actionData>
  </iact:action>
  <iact:action type="add" startTime="36891">
    <iact:property name="dataType"/>
    <iact:actionData xml:id="d2">
      <inkml:trace xmlns:inkml="http://www.w3.org/2003/InkML" xml:id="stk2" contextRef="#ctx0" brushRef="#br0">7482 8251 0,'0'0'6,"-45"-4"4,4-4-2,-21-5 1,-38-12 0,-45-12 1,-37-17 0,-29-20-1,-20-13 0,20 0 1,16-4-1,30 0 1,41 4-1,45-12 0,38-5 1,28-16-1,38-29 0,58-37 0,57-9 1,71 9-1,29 24 0,-4 42 0,8 33 1,-20 46-1,-21 41 0,8 33 0,0 33 1,-13 25 0,-20 21-2,-33 29 2,-38 16 0,-32 21-2,-38 0 2,-33-8-1,-41 16 0,-62 13 1,-54-4-1,-62-30 1,-13-41 1,9-41-4,-5-33 2,17-38 0,17-37 1,8-45-1</inkml:trace>
    </iact:actionData>
  </iact:action>
  <iact:action type="add" startTime="42200">
    <iact:property name="dataType"/>
    <iact:actionData xml:id="d3">
      <inkml:trace xmlns:inkml="http://www.w3.org/2003/InkML" xml:id="stk3" contextRef="#ctx0" brushRef="#br0">4843 5986 0,'0'0'3,"0"0"-3,-62 0 10,20-4-2,1 0 1,4 0 1,8 0-2,8 0 2,5 0-1,11-1 1,5 1-1,0 0 1,0 4-1,0 0 0,0 0 0,116-45 0,0 16 1,37 0-1,4 0 0,9 0 1,-5 0-1,-8 0 1,-4 4-1,-4 4 0,-8 5 0,3-5 1,1 0 0,0-4-1,-5 9 0,-8 3 0,5 5 0,3-4 1,-7-5-1,-9 1 1,-13 3-1,-12 5 0,13 0 0,12-1 1,4-3-1,-12-1 0,-1 5 0,1 0 0,8 0 1,17-1-1,-5 1 0,-20 0 1,-5 0-1,9 3 0,8 1 1,17 0-1,-17 0 0,-25 0 0,-20 0 1,-17 0-1,-16-1 0,-5 1 1,0-4-1</inkml:trace>
    </iact:actionData>
  </iact:action>
  <iact:action type="add" startTime="43246">
    <iact:property name="dataType"/>
    <iact:actionData xml:id="d4">
      <inkml:trace xmlns:inkml="http://www.w3.org/2003/InkML" xml:id="stk4" contextRef="#ctx0" brushRef="#br0">12162 5920 0,'0'0'6,"0"0"3,0 0 2,0 0-5,66-25 4,13 13-1,49-5 1,50-7 1,33-1-3,37-4 2,25-4-1,13 4 0,16 0 1,20 4-2,9 4 3,29 9-3,4 3 1,13 5 0,-13 4 1,-4 4 0,-25 1-1,-21 7 0,-28-4 0,-42 0 0,-37 1 1,-37-1-1,-38-4 1,-45-4-2</inkml:trace>
    </iact:actionData>
  </iact:action>
  <iact:action type="add" startTime="44969">
    <iact:property name="dataType"/>
    <iact:actionData xml:id="d5">
      <inkml:trace xmlns:inkml="http://www.w3.org/2003/InkML" xml:id="stk5" contextRef="#ctx0" brushRef="#br0">5592 9104 0,'0'0'4,"0"0"6,0 0 0,0 0-1,-38-50-1,5 17 4,-33-12-5,-41-13 3,-42 0 0,-29 16 1,4 22-1,4 20-2,5 20 2,8 22-1,8 36 0,8 30 3,33 16-5,26 9 3,32-1-2,25-3 3,25-5 0,9 4-5,24 1 2,25 3 1,41-4 0,17-12 1,33-16-1,24-26 0,9-32 0,9-30 2,11-33-4,14-37 3,-26-16 0,-25-13-1,-28 0 3,-25 0-5,-17 4 2,-25 5 0,-24-1 0,-17-8 1,-9-12-1,-11-22 0,-22-32 1,-45-37-1,-78-25 1,-104 24-1,-108 92 0,-103 111 0</inkml:trace>
    </iact:actionData>
  </iact:action>
  <iact:action type="add" startTime="47165">
    <iact:property name="dataType"/>
    <iact:actionData xml:id="d6">
      <inkml:trace xmlns:inkml="http://www.w3.org/2003/InkML" xml:id="stk6" contextRef="#ctx0" brushRef="#br0">548 13265 0,'0'0'4,"0"0"7,0 0-3,0 0 1,87 0 1,0-4-2,37-17 2,33-4 1,17-8-3,8-8 1,-8-1 1,-42 5-1</inkml:trace>
    </iact:actionData>
  </iact:action>
  <iact:action type="add" startTime="47645">
    <iact:property name="dataType"/>
    <iact:actionData xml:id="d7">
      <inkml:trace xmlns:inkml="http://www.w3.org/2003/InkML" xml:id="stk7" contextRef="#ctx0" brushRef="#br0">5927 13298 0,'0'0'6,"0"0"4,0 0-1,49-4 1,38-4-1,75-13 0,90-8 3,21 0-2,9 4-1,20 13 0,-5 4 3,5-5-6</inkml:trace>
    </iact:actionData>
  </iact:action>
  <iact:action type="add" startTime="50769">
    <iact:property name="dataType"/>
    <iact:actionData xml:id="d8">
      <inkml:trace xmlns:inkml="http://www.w3.org/2003/InkML" xml:id="stk8" contextRef="#ctx0" brushRef="#br0">8513 9535 0,'0'0'3,"78"-100"-3,71-49 9,108-49 5,24 15-4,25 34-5,5 46 4,-1 20 0,0 29 1,-37 33-1,-4 21 0,-8 25 1,8 25-1,0 25 0,-25 28 0,-33 25 1,-58-3-1,-62-14 0,-37 1 1,-30 0-1,-44 29 1,-71 62-1,-137 74 0,-128 25 0,-66-29 0,-62-41 1,38-58-1,11-45 0,59-51 1,78-40-1,45-51 0,13-49 0,17-58 1,12-83 2,54-66-6,66-66 4,66-63-1,91-90 3,100-51-2,107-20-2,99 17 1,54 24 1</inkml:trace>
    </iact:actionData>
  </iact:action>
  <iact:action type="add" startTime="54780">
    <iact:property name="dataType"/>
    <iact:actionData xml:id="d9">
      <inkml:trace xmlns:inkml="http://www.w3.org/2003/InkML" xml:id="stk9" contextRef="#ctx0" brushRef="#br0">17607 5341 0,'0'0'2,"0"0"-2,-75 45 8,17-4 2,-16 5 0,-13-5 0,-17-12-3,-32-12 4,-34-17-2,-53-21 0,-54-28 0,-17-22 0,13-7 1,20-5-1,46 8 0,45-3 0,42-9 1,24-13-1,34-16 1,33-4-1,37-25 0,41-37 0,71-75 1,99-49-1,45 41 0,42 50 1,17 49 0,-1 67-1,30 57 0,20 59 0,33 66 2,-37 58-3,-54 41 2,-99 8-2,-87-8 2,-54-24 0,-66-1-1,-50 25 0,-78 38 0,-104 53 0,-99-21 1,-95-24-1,25-62 1,12-50-1,71-50 1,94-45-1,67-25 0,53-38 1,38-41-2</inkml:trace>
    </iact:actionData>
  </iact:action>
  <iact:action type="add" startTime="56610">
    <iact:property name="dataType"/>
    <iact:actionData xml:id="d10">
      <inkml:trace xmlns:inkml="http://www.w3.org/2003/InkML" xml:id="stk10" contextRef="#ctx0" brushRef="#br0">10797 13369 0,'0'0'5,"-79"16"5,17-16-1,-29-4 0,-42-13 0,-61-20 3,-71-29-5,-8-13 3,-21 5-1,30 7 0,53 18 1,45 3-1,54 13 1,46 4-1,33-4 0,25-13 0,33-28 1,62-59-2,103-61 2,66-17-1,34 24 1,16 30-2,9 49 2,45 42-1,49 58 1,88 62-1,24 53 0,-41 38 1,-87-12-1,-128-13 0,-75-21 1,-78-12-1,-71-8-1,-62 0 2,-103 65 0,-211 101-1,-199 40 0,-41-53 1,54-91-1,116-71 0,111-61 1,79-59-1,57-74 0</inkml:trace>
    </iact:actionData>
  </iact:action>
  <iact:action type="add" startTime="65856">
    <iact:property name="dataType"/>
    <iact:actionData xml:id="d11">
      <inkml:trace xmlns:inkml="http://www.w3.org/2003/InkML" xml:id="stk11" contextRef="#ctx0" brushRef="#br0">15554 12607 0,'0'0'1,"-20"-42"0,16 1 4,12-34 4,42-57 1,61-50 0,55-21-1,53-4 0,21 25 0,-12 37 1,12 33-1,-42 46 1,-16 49-2,-4 38 2,8 37-1,5 37 0,-18 29 1,-15 29-1,-43-3 0,-40-6 0,-38-7 0,-37-13 1,-50 25-1,-61 42 1,-88 3-1,-78-16 0,-21-45 0,-25-42 1,1-33-1,-5-33 1,25-25-2,16-29 2,34-25-1,74-21 0,50-53 1,78-42-1,83-78 0,145-178 1,223-96-1,117 50 1,65 70-2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5T04:19:22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163">
    <iact:property name="dataType"/>
    <iact:actionData xml:id="d0">
      <inkml:trace xmlns:inkml="http://www.w3.org/2003/InkML" xml:id="stk0" contextRef="#ctx0" brushRef="#br0">3461 10007 0,'0'0'2,"0"0"-2,0 0 16,0 0-14,0 0 9,0 0-3,0 0 1,0 0 0,0 0 1,0 0-1,58-13 0,0 5 1,45 0-1,34-1 1,41 1 0,8 4-2,12 0 3,13 0-3,-28 0 2,7-5-2,4 1 2,1-4 0,-1 3-1,17-3 0,17-1 0,3 9 1,34-8-1,-8-5 0,28 9 1,13-17-1,-29 5 0,25-1 1,-38 0-1,-20 9 0,37-1 0,-41 5 1,24 0-1,17-1 0,-28 1 1,36-4-1,-12-5 0,-17-4 0,38-3 1,-38 3-1,-12-4 1,21 9-2,-29 7 2,16-11-1,8 11 1,-24 1-1,20-4 1,-3 12-1,-14 0 0,5-5 0,5 14 0,-30-1 1,8-8-1,21 12 0,-16-3 0,12-13 0,16 8 2,-20-4-3,16-9 1,5 9 1,-21 0-1,20-4 1,1 13-1,-30-1 0,13 0 1,-4 5-1,-17-5 1,13 0-2,12 0 2,-20 1-1,20-1 1,16 0-2,-32 0 2,16-3-1,8 3 3,-32 0-3,20 0 0,12 1 1,-20-1 0,66 0-1,4-8-1,25-8 3,74-17-3,17-25 1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9D4253C7-0771-4142-BC07-59B96AD44AD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C528C0FB-F0E4-431B-AAC0-9BFCAF150EA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CEBDFD7A-9A95-458F-98F5-50345B98B9F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E52BCE84-49EB-4495-BD93-84D4F42CA92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A30ACAC2-FBB7-4A36-AC54-4E9BD7A527B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7AE50237-7B36-4431-BCD3-F34C5C38F88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2B136B2-688F-4409-B199-3203E53D96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EA87E8F8-28B9-424F-B501-643553767EB8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98EF0CDB-E535-4351-83FD-964E7CEC7E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B96096DB-A20E-425F-A7DF-6F7CD95BF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000EC610-E541-4BC3-B23D-9796A76083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7BA25961-A00F-41F4-ABEB-FA62CE24BC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9F7EBC8B-56D1-4EAC-B06F-88A505DDF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FB061018-EBCA-4B15-AAEB-19679045B9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568B8A9E-2813-4236-B7DC-72072D6E1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644AA271-786C-4E4B-858A-2923BE199C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6DF56995-F3E4-4004-A3D7-2FCF8A97DFE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DA152F0-2F4C-4DED-B27F-665A0C0A92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E098C665-5AAF-413D-A5F4-A26FAFFCE6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C8BC8549-5546-41A2-B092-46A364E9C1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07B7B6C-AA28-4ECD-A910-A6E3E6A2872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72081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0A38BB9-023C-4281-BC00-6E1438AC10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41EFF49-E25D-40BF-9D82-77FD0034B3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7FBAC93-BE22-427A-B50D-32EC003C7F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68C490-81C1-46D4-839D-77A553C6DFC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5150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837B482-6103-45FD-A6BA-C642AA891B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7EE6FC28-15E7-4789-BE05-4A5FB649EC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00C59E8-7593-4725-B8FF-599900D437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C5CA02-AF42-4CA2-96D8-293C52B4EE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71646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EEF4A191-3174-4207-8171-2269898235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D141958C-58A9-4023-8862-81B38559C4B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E7FE2E2-DB6C-436D-9CC9-EE58083F0E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07DB4D-6F39-459D-8B6A-87B73F87EA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576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43C7E81-FC67-4BCE-A38E-B9CF248E61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A0549BC-216E-4025-9F4D-734269FE194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9B1456E-BBA2-427B-B210-AEDAEC650B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5097C3-D5BA-4D05-95D6-CF64BABBF11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2878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D44DD6D-6534-4244-87A4-4C233AF6500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6722FA3-5EE8-4543-8D72-73DD4A27F0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575DE922-9E35-4518-949E-9B3E35475B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49EF4-765A-4E28-ACB2-B0C143F7D1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663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F8233F05-B781-4D75-BCE1-C445F7FD89A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36E1BCAB-A682-4839-B1A7-04C382B717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5D4BEC9A-4725-4B81-B34F-25BD3B62EE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7D876-379E-432F-88AA-0B9B959BE2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76867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564E78DA-5E55-42A8-B9AE-88456E61C9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CE001859-9124-496E-A585-E4B13B92BE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0982B247-1B08-4C67-A0A9-2939D5D79A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820951-DD56-4EEF-990F-469BA80FBF2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8147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D61C11B8-C807-47A3-B3E4-55A5AB7DDF7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9659A1B6-4986-4064-82F9-9FBA3C7543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E3EDC620-7FA4-46FD-8452-48DA662348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C413E3-BC2C-4B9F-A4DC-0F96F1ECF4E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616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F753D48-4DE9-42FC-8F78-D6F44083D5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CA5972B-1193-4AE2-8D70-2A928A1BDD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CEB0D67-5C8F-4D0B-A4A1-7CC4918F1E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66457E-34BF-452F-8549-31258B33B4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243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A163B3F4-4FB9-4A70-A695-E585E9992A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125A69C1-74B1-43A9-B354-2DAD9C4B1C4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B5CB0D2-853E-485D-A6D6-2F159AFE39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F8C7E9-68F6-49EA-91B4-76263895966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357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CF2F7A0-423F-49CA-8DC2-4E39BE21529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6F0D01A-16BF-4F9F-B4CB-D33BC715F13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B4EAFF9-20C1-459D-9358-F516D1574E9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3DB34CB-FC24-4F9F-B091-FC062FB30AA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78AD21E-431B-4971-8C82-DCF5B203907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248E586-6267-4551-AC9B-F70433EC572F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0B5339D-6652-4089-B47D-5724B07736D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36EE3E33-9F65-4B96-99C7-EA3C82F306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5F3EAEF3-3255-48EB-8468-E90C34E5F9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AD60AEF7-D9FB-4D05-BE98-885509BE207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CDCC03DA-F53B-4D30-811F-D9CB807FD0C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37212714-3968-42D9-A5C3-B5851872DBE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smtClean="0"/>
            </a:lvl1pPr>
          </a:lstStyle>
          <a:p>
            <a:pPr>
              <a:defRPr/>
            </a:pPr>
            <a:fld id="{7B798F33-0939-40D3-AEC3-A4D4C7CFC7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png"/><Relationship Id="rId5" Type="http://schemas.microsoft.com/office/2011/relationships/inkAction" Target="../ink/inkAction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microsoft.com/office/2011/relationships/inkAction" Target="../ink/inkAction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93ACC2B-E38E-476E-BD3A-15A07C2671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0938" y="2743200"/>
            <a:ext cx="7793037" cy="1143000"/>
          </a:xfrm>
        </p:spPr>
        <p:txBody>
          <a:bodyPr/>
          <a:lstStyle/>
          <a:p>
            <a:pPr algn="ctr" eaLnBrk="1" hangingPunct="1"/>
            <a:r>
              <a:rPr lang="zh-CN" altLang="en-US"/>
              <a:t>第六章  类型检查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E41A435-1398-4D0E-A0FE-5124B82BA1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94"/>
    </mc:Choice>
    <mc:Fallback>
      <p:transition spd="slow" advTm="42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30B1FA07-1C93-4284-8957-0D1C4C285C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图表示类型表达式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BD413514-ACD7-4768-A567-7813340196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ym typeface="Wingdings" panose="05000000000000000000" pitchFamily="2" charset="2"/>
              </a:rPr>
              <a:t>(char×char)pointer(integer)</a:t>
            </a:r>
          </a:p>
        </p:txBody>
      </p:sp>
      <p:pic>
        <p:nvPicPr>
          <p:cNvPr id="14340" name="Picture 5" descr="typeexp">
            <a:extLst>
              <a:ext uri="{FF2B5EF4-FFF2-40B4-BE49-F238E27FC236}">
                <a16:creationId xmlns:a16="http://schemas.microsoft.com/office/drawing/2014/main" id="{0750E070-A42A-4086-A842-94472A718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438400"/>
            <a:ext cx="8388350" cy="223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073FBBE-4D0A-4A26-9FE1-1048C846F3A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7280" y="1081800"/>
              <a:ext cx="7187040" cy="3849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073FBBE-4D0A-4A26-9FE1-1048C846F3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7920" y="1072440"/>
                <a:ext cx="7205760" cy="3867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F93320C-E823-4A10-8603-F314F3E52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779"/>
    </mc:Choice>
    <mc:Fallback>
      <p:transition spd="slow" advTm="69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50004-D76D-487F-9867-48283AD2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0A61C-697A-4C77-9C50-7433A9DE3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下面类型表达式表示的是什么类型？</a:t>
            </a:r>
            <a:br>
              <a:rPr lang="en-US" altLang="zh-CN" dirty="0"/>
            </a:br>
            <a:r>
              <a:rPr lang="zh-CN" altLang="en-US" dirty="0"/>
              <a:t>如何简单修改，使之成为</a:t>
            </a:r>
            <a:r>
              <a:rPr lang="en-US" altLang="zh-CN" dirty="0"/>
              <a:t>C/C++</a:t>
            </a:r>
            <a:r>
              <a:rPr lang="zh-CN" altLang="en-US"/>
              <a:t>支持的类型？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sym typeface="Wingdings" panose="05000000000000000000" pitchFamily="2" charset="2"/>
              </a:rPr>
              <a:t>integerinteger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)(</a:t>
            </a:r>
            <a:r>
              <a:rPr lang="en-US" altLang="zh-CN" dirty="0" err="1">
                <a:solidFill>
                  <a:srgbClr val="000000"/>
                </a:solidFill>
                <a:sym typeface="Wingdings" panose="05000000000000000000" pitchFamily="2" charset="2"/>
              </a:rPr>
              <a:t>integerinteger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)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794DE33F-1F2C-4299-BDBB-D64C6295E3B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45960" y="3418920"/>
              <a:ext cx="6720840" cy="18396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794DE33F-1F2C-4299-BDBB-D64C6295E3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6600" y="3409560"/>
                <a:ext cx="6739560" cy="2026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EFAE734-8470-48DD-8B59-5228112EA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540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87"/>
    </mc:Choice>
    <mc:Fallback>
      <p:transition spd="slow" advTm="2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767C0FF5-53E1-406A-94A6-E00511A485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内容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2E42A67C-9963-4498-BD38-7D06881DDE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类型系统</a:t>
            </a:r>
          </a:p>
          <a:p>
            <a:pPr eaLnBrk="1" hangingPunct="1"/>
            <a:r>
              <a:rPr lang="zh-CN" altLang="en-US"/>
              <a:t>类型表达式的等价</a:t>
            </a:r>
          </a:p>
          <a:p>
            <a:pPr eaLnBrk="1" hangingPunct="1"/>
            <a:r>
              <a:rPr lang="zh-CN" altLang="en-US"/>
              <a:t>类型转换</a:t>
            </a:r>
          </a:p>
          <a:p>
            <a:pPr eaLnBrk="1" hangingPunct="1"/>
            <a:r>
              <a:rPr lang="zh-CN" altLang="en-US"/>
              <a:t>函数和运算符的重载</a:t>
            </a:r>
          </a:p>
          <a:p>
            <a:pPr eaLnBrk="1" hangingPunct="1"/>
            <a:r>
              <a:rPr lang="zh-CN" altLang="en-US"/>
              <a:t>多态函数</a:t>
            </a:r>
          </a:p>
          <a:p>
            <a:pPr eaLnBrk="1" hangingPunct="1"/>
            <a:r>
              <a:rPr lang="zh-CN" altLang="en-US"/>
              <a:t>一致化算法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62E0ECF-CBF9-4C0B-9B89-97DD1922907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73560" y="1910520"/>
              <a:ext cx="3424680" cy="12927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62E0ECF-CBF9-4C0B-9B89-97DD192290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4200" y="1901160"/>
                <a:ext cx="3443400" cy="1311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0B5D1E5-6EA7-4714-B4C3-FCC9A36A96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666"/>
    </mc:Choice>
    <mc:Fallback>
      <p:transition spd="slow" advTm="205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D793536E-FBC4-4425-BE85-9A008CBE78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静态检查（</a:t>
            </a:r>
            <a:r>
              <a:rPr lang="en-US" altLang="zh-CN">
                <a:solidFill>
                  <a:schemeClr val="hlink"/>
                </a:solidFill>
              </a:rPr>
              <a:t>static checking</a:t>
            </a:r>
            <a:r>
              <a:rPr lang="zh-CN" altLang="en-US"/>
              <a:t>）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50A04F22-F2EC-4D0C-93B7-20491D081B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371600"/>
            <a:ext cx="8040688" cy="4724400"/>
          </a:xfrm>
        </p:spPr>
        <p:txBody>
          <a:bodyPr/>
          <a:lstStyle/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类型检查（</a:t>
            </a:r>
            <a:r>
              <a:rPr lang="en-US" altLang="zh-CN" sz="2800">
                <a:solidFill>
                  <a:schemeClr val="hlink"/>
                </a:solidFill>
              </a:rPr>
              <a:t>type check</a:t>
            </a:r>
            <a:r>
              <a:rPr lang="zh-CN" altLang="en-US" sz="2800"/>
              <a:t>）</a:t>
            </a:r>
          </a:p>
          <a:p>
            <a:pPr marL="990600" lvl="1" indent="-533400" eaLnBrk="1" hangingPunct="1"/>
            <a:r>
              <a:rPr lang="zh-CN" altLang="en-US" sz="2400"/>
              <a:t>操作对象必须与操作符匹配：函数名相加</a:t>
            </a:r>
            <a:r>
              <a:rPr lang="en-US" altLang="zh-CN" sz="2400">
                <a:solidFill>
                  <a:srgbClr val="FF3300"/>
                </a:solidFill>
              </a:rPr>
              <a:t>×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控制流检查（</a:t>
            </a:r>
            <a:r>
              <a:rPr lang="en-US" altLang="zh-CN" sz="2800">
                <a:solidFill>
                  <a:schemeClr val="hlink"/>
                </a:solidFill>
              </a:rPr>
              <a:t>flow-of-control check</a:t>
            </a:r>
            <a:r>
              <a:rPr lang="zh-CN" altLang="en-US" sz="2800"/>
              <a:t>）</a:t>
            </a:r>
          </a:p>
          <a:p>
            <a:pPr marL="990600" lvl="1" indent="-533400" eaLnBrk="1" hangingPunct="1"/>
            <a:r>
              <a:rPr lang="en-US" altLang="zh-CN" sz="2400"/>
              <a:t>break</a:t>
            </a:r>
            <a:r>
              <a:rPr lang="zh-CN" altLang="en-US" sz="2400"/>
              <a:t>必须退出</a:t>
            </a:r>
            <a:r>
              <a:rPr lang="en-US" altLang="zh-CN" sz="2400"/>
              <a:t>while</a:t>
            </a:r>
            <a:r>
              <a:rPr lang="zh-CN" altLang="en-US" sz="2400"/>
              <a:t>、</a:t>
            </a:r>
            <a:r>
              <a:rPr lang="en-US" altLang="zh-CN" sz="2400"/>
              <a:t>for</a:t>
            </a:r>
            <a:r>
              <a:rPr lang="zh-CN" altLang="en-US" sz="2400"/>
              <a:t>、</a:t>
            </a:r>
            <a:r>
              <a:rPr lang="en-US" altLang="zh-CN" sz="2400"/>
              <a:t>switch…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唯一性检查（</a:t>
            </a:r>
            <a:r>
              <a:rPr lang="en-US" altLang="zh-CN" sz="2800">
                <a:solidFill>
                  <a:schemeClr val="hlink"/>
                </a:solidFill>
              </a:rPr>
              <a:t>uniqueness check</a:t>
            </a:r>
            <a:r>
              <a:rPr lang="zh-CN" altLang="en-US" sz="2800"/>
              <a:t>）</a:t>
            </a:r>
          </a:p>
          <a:p>
            <a:pPr marL="990600" lvl="1" indent="-533400" eaLnBrk="1" hangingPunct="1"/>
            <a:r>
              <a:rPr lang="zh-CN" altLang="en-US" sz="2400"/>
              <a:t>对象（变量、标号</a:t>
            </a:r>
            <a:r>
              <a:rPr lang="en-US" altLang="zh-CN" sz="2400"/>
              <a:t>…</a:t>
            </a:r>
            <a:r>
              <a:rPr lang="zh-CN" altLang="en-US" sz="2400"/>
              <a:t>）定义必须唯一</a:t>
            </a:r>
          </a:p>
          <a:p>
            <a:pPr marL="609600" indent="-6096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800"/>
              <a:t>名字关联检查（</a:t>
            </a:r>
            <a:r>
              <a:rPr lang="en-US" altLang="zh-CN" sz="2800">
                <a:solidFill>
                  <a:schemeClr val="hlink"/>
                </a:solidFill>
              </a:rPr>
              <a:t>name-related check</a:t>
            </a:r>
            <a:r>
              <a:rPr lang="zh-CN" altLang="en-US" sz="2800"/>
              <a:t>）</a:t>
            </a:r>
          </a:p>
          <a:p>
            <a:pPr marL="990600" lvl="1" indent="-533400" eaLnBrk="1" hangingPunct="1"/>
            <a:r>
              <a:rPr lang="zh-CN" altLang="en-US" sz="2400"/>
              <a:t>相同名字在不同位置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73BC20F-C1CB-4C6B-B335-BBCCE6A7A73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42000" y="1359360"/>
              <a:ext cx="1367640" cy="47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73BC20F-C1CB-4C6B-B335-BBCCE6A7A7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32640" y="1350000"/>
                <a:ext cx="1386360" cy="66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D548726-5A2E-4957-AAB4-62C872877B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139"/>
    </mc:Choice>
    <mc:Fallback>
      <p:transition spd="slow" advTm="155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F7FB2779-2D62-4182-8437-4583A9AEB9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类型检查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A1953D89-66DF-4913-8CB4-E291E57823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2362200"/>
            <a:ext cx="7772400" cy="3733800"/>
          </a:xfrm>
        </p:spPr>
        <p:txBody>
          <a:bodyPr/>
          <a:lstStyle/>
          <a:p>
            <a:pPr eaLnBrk="1" hangingPunct="1"/>
            <a:r>
              <a:rPr lang="zh-CN" altLang="en-US"/>
              <a:t>检查语法结构的类型与上下文匹配</a:t>
            </a:r>
          </a:p>
          <a:p>
            <a:pPr lvl="1" eaLnBrk="1" hangingPunct="1"/>
            <a:r>
              <a:rPr lang="zh-CN" altLang="en-US"/>
              <a:t>简单的类型检查</a:t>
            </a:r>
          </a:p>
          <a:p>
            <a:pPr lvl="1" eaLnBrk="1" hangingPunct="1"/>
            <a:r>
              <a:rPr lang="zh-CN" altLang="en-US"/>
              <a:t>两个类型的匹配</a:t>
            </a:r>
          </a:p>
          <a:p>
            <a:pPr eaLnBrk="1" hangingPunct="1"/>
            <a:r>
              <a:rPr lang="zh-CN" altLang="en-US"/>
              <a:t>代码生成要利用类型信息</a:t>
            </a:r>
          </a:p>
          <a:p>
            <a:pPr eaLnBrk="1" hangingPunct="1"/>
            <a:r>
              <a:rPr lang="zh-CN" altLang="en-US"/>
              <a:t>重载，多态</a:t>
            </a:r>
          </a:p>
        </p:txBody>
      </p:sp>
      <p:pic>
        <p:nvPicPr>
          <p:cNvPr id="8196" name="Picture 4" descr="pos">
            <a:extLst>
              <a:ext uri="{FF2B5EF4-FFF2-40B4-BE49-F238E27FC236}">
                <a16:creationId xmlns:a16="http://schemas.microsoft.com/office/drawing/2014/main" id="{14271D4D-FBCB-4FB2-8AF5-4C16EC589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47800"/>
            <a:ext cx="8101013" cy="80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0C42CC2-CA8F-4976-BEF1-D22E8F8B4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11"/>
    </mc:Choice>
    <mc:Fallback>
      <p:transition spd="slow" advTm="60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35D010C9-18D1-4C81-A578-C0FEC9E2A7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6.1  </a:t>
            </a:r>
            <a:r>
              <a:rPr lang="zh-CN" altLang="en-US"/>
              <a:t>类型系统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0AD7D9E2-B339-4BB2-9FA6-C00FC28477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800"/>
              <a:t>语法结构、类型、将类型赋予语法结构的规则</a:t>
            </a:r>
          </a:p>
          <a:p>
            <a:pPr lvl="1" eaLnBrk="1" hangingPunct="1"/>
            <a:r>
              <a:rPr lang="en-US" altLang="zh-CN" sz="2400"/>
              <a:t>+, -, *</a:t>
            </a:r>
            <a:r>
              <a:rPr lang="zh-CN" altLang="en-US" sz="2400"/>
              <a:t>的两个运算数均为整数，结果为整数</a:t>
            </a:r>
          </a:p>
          <a:p>
            <a:pPr lvl="1" eaLnBrk="1" hangingPunct="1"/>
            <a:r>
              <a:rPr lang="en-US" altLang="zh-CN" sz="2400"/>
              <a:t>&amp;</a:t>
            </a:r>
            <a:r>
              <a:rPr lang="zh-CN" altLang="en-US" sz="2400"/>
              <a:t>的结果为指向操作对象的指针，若操作对象类型为</a:t>
            </a:r>
            <a:r>
              <a:rPr lang="en-US" altLang="zh-CN" sz="2400"/>
              <a:t>T</a:t>
            </a:r>
            <a:r>
              <a:rPr lang="zh-CN" altLang="en-US" sz="2400"/>
              <a:t>，结果类型为“指向</a:t>
            </a:r>
            <a:r>
              <a:rPr lang="en-US" altLang="zh-CN" sz="2400"/>
              <a:t>T</a:t>
            </a:r>
            <a:r>
              <a:rPr lang="zh-CN" altLang="en-US" sz="2400"/>
              <a:t>的指针”</a:t>
            </a:r>
          </a:p>
          <a:p>
            <a:pPr eaLnBrk="1" hangingPunct="1"/>
            <a:r>
              <a:rPr lang="zh-CN" altLang="en-US" sz="2800"/>
              <a:t>每个表达式都有一个相关联的类型</a:t>
            </a:r>
          </a:p>
          <a:p>
            <a:pPr eaLnBrk="1" hangingPunct="1"/>
            <a:r>
              <a:rPr lang="zh-CN" altLang="en-US" sz="2800"/>
              <a:t>类型是有结构的！</a:t>
            </a:r>
            <a:r>
              <a:rPr lang="en-US" altLang="zh-CN" sz="2800"/>
              <a:t>——</a:t>
            </a:r>
            <a:r>
              <a:rPr lang="zh-CN" altLang="en-US" sz="2800"/>
              <a:t>指针</a:t>
            </a:r>
          </a:p>
          <a:p>
            <a:pPr eaLnBrk="1" hangingPunct="1"/>
            <a:r>
              <a:rPr lang="zh-CN" altLang="en-US" sz="2800"/>
              <a:t>基本类型：语言内部支持类型</a:t>
            </a:r>
          </a:p>
          <a:p>
            <a:pPr eaLnBrk="1" hangingPunct="1"/>
            <a:r>
              <a:rPr lang="zh-CN" altLang="en-US" sz="2800"/>
              <a:t>结构类型：组合基本类型构成新类型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C10D66E-9929-4778-BD5C-59E831CCD02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02680"/>
              <a:ext cx="7681680" cy="64123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C10D66E-9929-4778-BD5C-59E831CCD0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93320"/>
                <a:ext cx="7700400" cy="6431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5A97579-8C10-4DED-8489-7DED21144E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155"/>
    </mc:Choice>
    <mc:Fallback>
      <p:transition spd="slow" advTm="635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3946B21D-460B-458F-B359-7ADB17DF71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6.1.1  </a:t>
            </a:r>
            <a:r>
              <a:rPr lang="zh-CN" altLang="en-US"/>
              <a:t>类型表达式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66F9CE25-6A68-44D4-9CF2-365A4F9546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65688"/>
          </a:xfrm>
        </p:spPr>
        <p:txBody>
          <a:bodyPr/>
          <a:lstStyle/>
          <a:p>
            <a:pPr marL="609600" indent="-609600" eaLnBrk="1" hangingPunct="1"/>
            <a:r>
              <a:rPr lang="en-US" altLang="zh-CN">
                <a:solidFill>
                  <a:schemeClr val="hlink"/>
                </a:solidFill>
              </a:rPr>
              <a:t>type expression</a:t>
            </a:r>
            <a:r>
              <a:rPr lang="en-US" altLang="zh-CN"/>
              <a:t>——</a:t>
            </a:r>
            <a:r>
              <a:rPr lang="zh-CN" altLang="en-US"/>
              <a:t>用以表示语言结构的类型</a:t>
            </a:r>
          </a:p>
          <a:p>
            <a:pPr marL="609600" indent="-609600" eaLnBrk="1" hangingPunct="1"/>
            <a:r>
              <a:rPr lang="zh-CN" altLang="en-US"/>
              <a:t>基本类型或用类型构造符组合基本类型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基本类型：</a:t>
            </a:r>
            <a:r>
              <a:rPr lang="en-US" altLang="zh-CN" i="1"/>
              <a:t>boolean</a:t>
            </a:r>
            <a:r>
              <a:rPr lang="en-US" altLang="zh-CN"/>
              <a:t>, </a:t>
            </a:r>
            <a:r>
              <a:rPr lang="en-US" altLang="zh-CN" i="1"/>
              <a:t>char</a:t>
            </a:r>
            <a:r>
              <a:rPr lang="en-US" altLang="zh-CN"/>
              <a:t>, </a:t>
            </a:r>
            <a:r>
              <a:rPr lang="en-US" altLang="zh-CN" i="1"/>
              <a:t>integer</a:t>
            </a:r>
            <a:r>
              <a:rPr lang="en-US" altLang="zh-CN"/>
              <a:t>, </a:t>
            </a:r>
            <a:r>
              <a:rPr lang="en-US" altLang="zh-CN" i="1"/>
              <a:t>real</a:t>
            </a:r>
            <a:r>
              <a:rPr lang="en-US" altLang="zh-CN"/>
              <a:t>, </a:t>
            </a:r>
            <a:r>
              <a:rPr lang="en-US" altLang="zh-CN" i="1"/>
              <a:t>type_error</a:t>
            </a:r>
            <a:r>
              <a:rPr lang="en-US" altLang="zh-CN"/>
              <a:t>, </a:t>
            </a:r>
            <a:r>
              <a:rPr lang="en-US" altLang="zh-CN" i="1"/>
              <a:t>void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类型名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E50F725-ACED-4864-98FE-8DB9CF99580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47040" y="3356640"/>
              <a:ext cx="6850440" cy="3339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E50F725-ACED-4864-98FE-8DB9CF9958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37680" y="3347280"/>
                <a:ext cx="6869160" cy="3357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11EA65D-7A13-49DF-8610-B62C48EBB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230"/>
    </mc:Choice>
    <mc:Fallback>
      <p:transition spd="slow" advTm="171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9E1C9F11-8AB6-4561-B639-447E43AE45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类型表达式（续）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49CC62D7-AA7A-45C5-AE1A-0FEF5E5292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794250"/>
          </a:xfrm>
        </p:spPr>
        <p:txBody>
          <a:bodyPr/>
          <a:lstStyle/>
          <a:p>
            <a:pPr marL="990600" lvl="1" indent="-533400" eaLnBrk="1" hangingPunct="1">
              <a:buFont typeface="Wingdings" panose="05000000000000000000" pitchFamily="2" charset="2"/>
              <a:buAutoNum type="arabicPeriod" startAt="3"/>
            </a:pPr>
            <a:r>
              <a:rPr lang="zh-CN" altLang="en-US"/>
              <a:t>类型构造符</a:t>
            </a:r>
          </a:p>
          <a:p>
            <a:pPr marL="1371600" lvl="2" indent="-457200" eaLnBrk="1" hangingPunct="1">
              <a:buFont typeface="Wingdings" panose="05000000000000000000" pitchFamily="2" charset="2"/>
              <a:buAutoNum type="alphaLcParenR"/>
            </a:pPr>
            <a:r>
              <a:rPr lang="zh-CN" altLang="en-US"/>
              <a:t>数组：</a:t>
            </a:r>
            <a:r>
              <a:rPr lang="en-US" altLang="zh-CN"/>
              <a:t>T</a:t>
            </a:r>
            <a:r>
              <a:rPr lang="zh-CN" altLang="en-US"/>
              <a:t>是类型表达式，</a:t>
            </a:r>
            <a:r>
              <a:rPr lang="en-US" altLang="zh-CN"/>
              <a:t>I</a:t>
            </a:r>
            <a:r>
              <a:rPr lang="zh-CN" altLang="en-US"/>
              <a:t>为索引集合（整数范围），则</a:t>
            </a:r>
            <a:r>
              <a:rPr lang="en-US" altLang="zh-CN"/>
              <a:t>array(I, T)</a:t>
            </a:r>
            <a:r>
              <a:rPr lang="zh-CN" altLang="en-US"/>
              <a:t>是一个类型表达式，表示元素为类型</a:t>
            </a:r>
            <a:r>
              <a:rPr lang="en-US" altLang="zh-CN"/>
              <a:t>T</a:t>
            </a:r>
            <a:r>
              <a:rPr lang="zh-CN" altLang="en-US"/>
              <a:t>的数组类型</a:t>
            </a:r>
            <a:br>
              <a:rPr lang="zh-CN" altLang="en-US"/>
            </a:br>
            <a:r>
              <a:rPr lang="en-US" altLang="zh-CN"/>
              <a:t>int A[10];——array({0, …, 9}, integer)</a:t>
            </a:r>
          </a:p>
          <a:p>
            <a:pPr marL="1371600" lvl="2" indent="-457200" eaLnBrk="1" hangingPunct="1">
              <a:buFont typeface="Wingdings" panose="05000000000000000000" pitchFamily="2" charset="2"/>
              <a:buAutoNum type="alphaLcParenR"/>
            </a:pPr>
            <a:r>
              <a:rPr lang="zh-CN" altLang="en-US"/>
              <a:t>笛卡儿积：</a:t>
            </a:r>
            <a:r>
              <a:rPr lang="en-US" altLang="zh-CN"/>
              <a:t>T</a:t>
            </a:r>
            <a:r>
              <a:rPr lang="en-US" altLang="zh-CN" baseline="-25000"/>
              <a:t>1</a:t>
            </a:r>
            <a:r>
              <a:rPr lang="zh-CN" altLang="en-US"/>
              <a:t>、</a:t>
            </a:r>
            <a:r>
              <a:rPr lang="en-US" altLang="zh-CN"/>
              <a:t>T</a:t>
            </a:r>
            <a:r>
              <a:rPr lang="en-US" altLang="zh-CN" baseline="-25000"/>
              <a:t>2</a:t>
            </a:r>
            <a:r>
              <a:rPr lang="zh-CN" altLang="en-US"/>
              <a:t>为类型表达式，则</a:t>
            </a:r>
            <a:r>
              <a:rPr lang="en-US" altLang="zh-CN"/>
              <a:t>T</a:t>
            </a:r>
            <a:r>
              <a:rPr lang="en-US" altLang="zh-CN" baseline="-25000"/>
              <a:t>1</a:t>
            </a:r>
            <a:r>
              <a:rPr lang="en-US" altLang="zh-CN"/>
              <a:t>×T</a:t>
            </a:r>
            <a:r>
              <a:rPr lang="en-US" altLang="zh-CN" baseline="-25000"/>
              <a:t>2</a:t>
            </a:r>
            <a:r>
              <a:rPr lang="zh-CN" altLang="en-US"/>
              <a:t>为类型表达式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F3172D8-C056-4084-9C27-374E81541CC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2000" y="131040"/>
              <a:ext cx="8056800" cy="6615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F3172D8-C056-4084-9C27-374E81541C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2640" y="121680"/>
                <a:ext cx="8075520" cy="6634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8092B99-4EE4-428C-82BC-FE4D272B97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569"/>
    </mc:Choice>
    <mc:Fallback>
      <p:transition spd="slow" advTm="338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5FED937F-11FB-4D94-8FF8-7EF59A7305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类型表达式（续）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BD50930-00B8-4936-88B7-BDAF508119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1371600" lvl="2" indent="-457200" eaLnBrk="1" hangingPunct="1">
              <a:buFont typeface="Wingdings" panose="05000000000000000000" pitchFamily="2" charset="2"/>
              <a:buAutoNum type="alphaLcParenR" startAt="3"/>
            </a:pPr>
            <a:r>
              <a:rPr lang="zh-CN" altLang="en-US"/>
              <a:t>记录：与笛卡儿积的不同之处仅在于记录的域有名字。</a:t>
            </a:r>
            <a:r>
              <a:rPr lang="en-US" altLang="zh-CN"/>
              <a:t>&lt;</a:t>
            </a:r>
            <a:r>
              <a:rPr lang="zh-CN" altLang="en-US"/>
              <a:t>域名，域类型</a:t>
            </a:r>
            <a:r>
              <a:rPr lang="en-US" altLang="zh-CN"/>
              <a:t>&gt;</a:t>
            </a:r>
            <a:r>
              <a:rPr lang="zh-CN" altLang="en-US"/>
              <a:t>元组</a:t>
            </a:r>
            <a:br>
              <a:rPr lang="zh-CN" altLang="en-US"/>
            </a:br>
            <a:r>
              <a:rPr lang="en-US" altLang="zh-CN"/>
              <a:t>typedef struct {</a:t>
            </a:r>
            <a:br>
              <a:rPr lang="en-US" altLang="zh-CN"/>
            </a:br>
            <a:r>
              <a:rPr lang="en-US" altLang="zh-CN"/>
              <a:t>	int address;</a:t>
            </a:r>
            <a:br>
              <a:rPr lang="en-US" altLang="zh-CN"/>
            </a:br>
            <a:r>
              <a:rPr lang="en-US" altLang="zh-CN"/>
              <a:t>	char lexeme[15];</a:t>
            </a:r>
            <a:br>
              <a:rPr lang="en-US" altLang="zh-CN"/>
            </a:br>
            <a:r>
              <a:rPr lang="en-US" altLang="zh-CN"/>
              <a:t>} row;</a:t>
            </a:r>
            <a:br>
              <a:rPr lang="en-US" altLang="zh-CN"/>
            </a:br>
            <a:r>
              <a:rPr lang="en-US" altLang="zh-CN"/>
              <a:t>row table[101];</a:t>
            </a:r>
            <a:br>
              <a:rPr lang="en-US" altLang="zh-CN"/>
            </a:br>
            <a:r>
              <a:rPr lang="zh-CN" altLang="en-US"/>
              <a:t>类型表达式为：</a:t>
            </a:r>
            <a:br>
              <a:rPr lang="zh-CN" altLang="en-US"/>
            </a:br>
            <a:r>
              <a:rPr lang="en-US" altLang="zh-CN"/>
              <a:t>record((address×integer)×</a:t>
            </a:r>
            <a:br>
              <a:rPr lang="en-US" altLang="zh-CN"/>
            </a:br>
            <a:r>
              <a:rPr lang="en-US" altLang="zh-CN"/>
              <a:t>		(lexeme×array({0, …, 15}, char)))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D106EE8-404E-4833-9303-68F3BF7312F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08840" y="1780920"/>
              <a:ext cx="3351960" cy="3141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D106EE8-404E-4833-9303-68F3BF7312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99480" y="1771560"/>
                <a:ext cx="3370680" cy="3159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0040C34-6E46-4208-B8D9-701969D03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051"/>
    </mc:Choice>
    <mc:Fallback>
      <p:transition spd="slow" advTm="111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3D306504-A9DF-4B6B-9048-042C4A3DC1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类型表达式（续）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CE18515C-5059-4199-9786-8F8C3F76FC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1371600" lvl="2" indent="-457200" eaLnBrk="1" hangingPunct="1">
              <a:buFont typeface="Wingdings" panose="05000000000000000000" pitchFamily="2" charset="2"/>
              <a:buAutoNum type="alphaLcParenR" startAt="4"/>
            </a:pPr>
            <a:r>
              <a:rPr lang="zh-CN" altLang="en-US" dirty="0"/>
              <a:t>指针：</a:t>
            </a:r>
            <a:r>
              <a:rPr lang="en-US" altLang="zh-CN" dirty="0"/>
              <a:t>T</a:t>
            </a:r>
            <a:r>
              <a:rPr lang="zh-CN" altLang="en-US" dirty="0"/>
              <a:t>为类型表达式，则</a:t>
            </a:r>
            <a:r>
              <a:rPr lang="en-US" altLang="zh-CN" dirty="0"/>
              <a:t>pointer(T)</a:t>
            </a:r>
            <a:r>
              <a:rPr lang="zh-CN" altLang="en-US" dirty="0"/>
              <a:t>为类型表达式，表示“指向类型为</a:t>
            </a:r>
            <a:r>
              <a:rPr lang="en-US" altLang="zh-CN" dirty="0"/>
              <a:t>T</a:t>
            </a:r>
            <a:r>
              <a:rPr lang="zh-CN" altLang="en-US" dirty="0"/>
              <a:t>的对象的指针”类型</a:t>
            </a:r>
            <a:br>
              <a:rPr lang="zh-CN" altLang="en-US" dirty="0"/>
            </a:br>
            <a:r>
              <a:rPr lang="en-US" altLang="zh-CN" dirty="0"/>
              <a:t>row *p;——pointer(row)</a:t>
            </a:r>
          </a:p>
          <a:p>
            <a:pPr marL="1371600" lvl="2" indent="-457200" eaLnBrk="1" hangingPunct="1">
              <a:buFont typeface="Wingdings" panose="05000000000000000000" pitchFamily="2" charset="2"/>
              <a:buAutoNum type="alphaLcParenR" startAt="4"/>
            </a:pPr>
            <a:r>
              <a:rPr lang="zh-CN" altLang="en-US" dirty="0"/>
              <a:t>函数：数学上，一个集合“定义域”到另一个集合“值域”的映射。程序语言，定义域类型</a:t>
            </a:r>
            <a:r>
              <a:rPr lang="en-US" altLang="zh-CN" dirty="0"/>
              <a:t>D</a:t>
            </a:r>
            <a:r>
              <a:rPr lang="zh-CN" altLang="en-US" dirty="0"/>
              <a:t>到值域类型</a:t>
            </a:r>
            <a:r>
              <a:rPr lang="en-US" altLang="zh-CN" dirty="0"/>
              <a:t>R</a:t>
            </a:r>
            <a:r>
              <a:rPr lang="zh-CN" altLang="en-US" dirty="0"/>
              <a:t>的映射：</a:t>
            </a:r>
            <a:r>
              <a:rPr lang="en-US" altLang="zh-CN" dirty="0"/>
              <a:t>D</a:t>
            </a:r>
            <a:r>
              <a:rPr lang="en-US" altLang="zh-CN" dirty="0">
                <a:sym typeface="Wingdings" panose="05000000000000000000" pitchFamily="2" charset="2"/>
              </a:rPr>
              <a:t>R</a:t>
            </a:r>
            <a:r>
              <a:rPr lang="zh-CN" altLang="en-US" dirty="0">
                <a:sym typeface="Wingdings" panose="05000000000000000000" pitchFamily="2" charset="2"/>
              </a:rPr>
              <a:t>。</a:t>
            </a:r>
            <a:br>
              <a:rPr lang="zh-CN" altLang="en-US" dirty="0">
                <a:sym typeface="Wingdings" panose="05000000000000000000" pitchFamily="2" charset="2"/>
              </a:rPr>
            </a:br>
            <a:r>
              <a:rPr lang="en-US" altLang="zh-CN" dirty="0">
                <a:sym typeface="Wingdings" panose="05000000000000000000" pitchFamily="2" charset="2"/>
              </a:rPr>
              <a:t>%</a:t>
            </a:r>
            <a:r>
              <a:rPr lang="zh-CN" altLang="en-US" dirty="0">
                <a:sym typeface="Wingdings" panose="05000000000000000000" pitchFamily="2" charset="2"/>
              </a:rPr>
              <a:t>运算符</a:t>
            </a:r>
            <a:r>
              <a:rPr lang="en-US" altLang="zh-CN" dirty="0">
                <a:sym typeface="Wingdings" panose="05000000000000000000" pitchFamily="2" charset="2"/>
              </a:rPr>
              <a:t>——(</a:t>
            </a:r>
            <a:r>
              <a:rPr lang="en-US" altLang="zh-CN" dirty="0" err="1">
                <a:sym typeface="Wingdings" panose="05000000000000000000" pitchFamily="2" charset="2"/>
              </a:rPr>
              <a:t>int×int</a:t>
            </a:r>
            <a:r>
              <a:rPr lang="en-US" altLang="zh-CN" dirty="0">
                <a:sym typeface="Wingdings" panose="05000000000000000000" pitchFamily="2" charset="2"/>
              </a:rPr>
              <a:t>)int</a:t>
            </a:r>
            <a:br>
              <a:rPr lang="en-US" altLang="zh-CN" dirty="0">
                <a:sym typeface="Wingdings" panose="05000000000000000000" pitchFamily="2" charset="2"/>
              </a:rPr>
            </a:br>
            <a:r>
              <a:rPr lang="en-US" altLang="zh-CN" dirty="0" err="1">
                <a:sym typeface="Wingdings" panose="05000000000000000000" pitchFamily="2" charset="2"/>
              </a:rPr>
              <a:t>int</a:t>
            </a:r>
            <a:r>
              <a:rPr lang="en-US" altLang="zh-CN" dirty="0">
                <a:sym typeface="Wingdings" panose="05000000000000000000" pitchFamily="2" charset="2"/>
              </a:rPr>
              <a:t> *f(char a, char b);——(</a:t>
            </a:r>
            <a:r>
              <a:rPr lang="en-US" altLang="zh-CN" dirty="0" err="1">
                <a:sym typeface="Wingdings" panose="05000000000000000000" pitchFamily="2" charset="2"/>
              </a:rPr>
              <a:t>char×char</a:t>
            </a:r>
            <a:r>
              <a:rPr lang="en-US" altLang="zh-CN" dirty="0">
                <a:sym typeface="Wingdings" panose="05000000000000000000" pitchFamily="2" charset="2"/>
              </a:rPr>
              <a:t>)pointer(integer)</a:t>
            </a:r>
            <a:br>
              <a:rPr lang="en-US" altLang="zh-CN" dirty="0">
                <a:sym typeface="Wingdings" panose="05000000000000000000" pitchFamily="2" charset="2"/>
              </a:rPr>
            </a:br>
            <a:endParaRPr lang="en-US" altLang="zh-CN" dirty="0">
              <a:sym typeface="Wingdings" panose="05000000000000000000" pitchFamily="2" charset="2"/>
            </a:endParaRPr>
          </a:p>
          <a:p>
            <a:pPr marL="990600" lvl="1" indent="-533400" eaLnBrk="1" hangingPunct="1">
              <a:buFont typeface="Wingdings" panose="05000000000000000000" pitchFamily="2" charset="2"/>
              <a:buAutoNum type="arabicPeriod" startAt="4"/>
            </a:pPr>
            <a:r>
              <a:rPr lang="zh-CN" altLang="en-US" dirty="0"/>
              <a:t>可使用类型表达式变量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B31070C-2D6D-4569-AAD4-9098A90D49C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736280"/>
              <a:ext cx="6723720" cy="3713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B31070C-2D6D-4569-AAD4-9098A90D49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726920"/>
                <a:ext cx="6742440" cy="3731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BCDA479-0887-4518-9CD9-ADD85A5911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179"/>
    </mc:Choice>
    <mc:Fallback>
      <p:transition spd="slow" advTm="152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13132</TotalTime>
  <Words>566</Words>
  <Application>Microsoft Office PowerPoint</Application>
  <PresentationFormat>全屏显示(4:3)</PresentationFormat>
  <Paragraphs>51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宋体</vt:lpstr>
      <vt:lpstr>Tahoma</vt:lpstr>
      <vt:lpstr>Times New Roman</vt:lpstr>
      <vt:lpstr>Wingdings</vt:lpstr>
      <vt:lpstr>Blends</vt:lpstr>
      <vt:lpstr>第六章  类型检查</vt:lpstr>
      <vt:lpstr>内容</vt:lpstr>
      <vt:lpstr>静态检查（static checking）</vt:lpstr>
      <vt:lpstr>类型检查</vt:lpstr>
      <vt:lpstr>6.1  类型系统</vt:lpstr>
      <vt:lpstr>6.1.1  类型表达式</vt:lpstr>
      <vt:lpstr>类型表达式（续）</vt:lpstr>
      <vt:lpstr>类型表达式（续）</vt:lpstr>
      <vt:lpstr>类型表达式（续）</vt:lpstr>
      <vt:lpstr>图表示类型表达式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1433</cp:revision>
  <dcterms:created xsi:type="dcterms:W3CDTF">2003-06-05T11:51:39Z</dcterms:created>
  <dcterms:modified xsi:type="dcterms:W3CDTF">2020-11-25T04:52:42Z</dcterms:modified>
</cp:coreProperties>
</file>

<file path=docProps/thumbnail.jpeg>
</file>